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0691B-C652-423D-A2B2-339F22B9BF9F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DB96-034C-47D0-B877-FDDBBC2931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JJ7Pyo-0LVk" TargetMode="External"/><Relationship Id="rId2" Type="http://schemas.openxmlformats.org/officeDocument/2006/relationships/hyperlink" Target="https://mk.wikipedia.org/wiki/%D0%9F%D0%B0%D0%BD%D0%B4%D0%BE%D1%80%D0%B8%D0%BD%D0%B0_%D0%BA%D1%83%D1%82%D0%B8%D1%98%D0%B0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k-MK" dirty="0" smtClean="0"/>
              <a:t>Народна проза</a:t>
            </a:r>
            <a:br>
              <a:rPr lang="mk-MK" dirty="0" smtClean="0"/>
            </a:br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k-MK" dirty="0"/>
              <a:t>з</a:t>
            </a:r>
            <a:r>
              <a:rPr lang="mk-MK" dirty="0" smtClean="0"/>
              <a:t>а  учениците од седмо одделение</a:t>
            </a:r>
          </a:p>
          <a:p>
            <a:r>
              <a:rPr lang="mk-MK" dirty="0" smtClean="0">
                <a:solidFill>
                  <a:schemeClr val="tx1"/>
                </a:solidFill>
              </a:rPr>
              <a:t>Наставник</a:t>
            </a:r>
          </a:p>
          <a:p>
            <a:r>
              <a:rPr lang="mk-MK" dirty="0" smtClean="0">
                <a:solidFill>
                  <a:schemeClr val="tx1"/>
                </a:solidFill>
              </a:rPr>
              <a:t>Кристина Неделковска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>
                <a:solidFill>
                  <a:srgbClr val="FF0000"/>
                </a:solidFill>
              </a:rPr>
              <a:t>Денес </a:t>
            </a:r>
            <a:r>
              <a:rPr lang="mk-MK" dirty="0" smtClean="0"/>
              <a:t> народот </a:t>
            </a:r>
            <a:r>
              <a:rPr lang="mk-MK" dirty="0" smtClean="0">
                <a:solidFill>
                  <a:srgbClr val="FF0000"/>
                </a:solidFill>
              </a:rPr>
              <a:t>научно</a:t>
            </a:r>
            <a:r>
              <a:rPr lang="mk-MK" dirty="0" smtClean="0"/>
              <a:t> си ги објаснил настанувањата на природните појави, катастрофите, нештата што нѐ опкружуваат.</a:t>
            </a:r>
          </a:p>
          <a:p>
            <a:r>
              <a:rPr lang="mk-MK" dirty="0" smtClean="0"/>
              <a:t>Митовите се </a:t>
            </a:r>
            <a:r>
              <a:rPr lang="mk-MK" dirty="0" smtClean="0">
                <a:solidFill>
                  <a:srgbClr val="FF0000"/>
                </a:solidFill>
              </a:rPr>
              <a:t> богатството  на човечкта фантазија.</a:t>
            </a:r>
            <a:r>
              <a:rPr lang="mk-MK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Линкови што можат да користат за запознавање со  митови и митологија:</a:t>
            </a:r>
          </a:p>
          <a:p>
            <a:r>
              <a:rPr lang="en-US" dirty="0" smtClean="0">
                <a:hlinkClick r:id="rId2"/>
              </a:rPr>
              <a:t>https://mk.wikipedia.org/wiki/%D0%9F%D0%B0%D0%BD%D0%B4%D0%BE%D1%80%D0%B8%D0%BD%D0%B0_%D0%BA%D1%83%D1%82%D0%B8%D1%98%D0%B0</a:t>
            </a:r>
            <a:endParaRPr lang="mk-MK" dirty="0" smtClean="0"/>
          </a:p>
          <a:p>
            <a:r>
              <a:rPr lang="en-US" dirty="0" smtClean="0">
                <a:hlinkClick r:id="rId3"/>
              </a:rPr>
              <a:t>https://www.youtube.com/watch?v=JJ7Pyo-0LVk</a:t>
            </a:r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mk-M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Ученици, за мит има во учебникот на страна 53 и 54.</a:t>
            </a:r>
          </a:p>
          <a:p>
            <a:r>
              <a:rPr lang="mk-MK" dirty="0" smtClean="0"/>
              <a:t>На </a:t>
            </a:r>
            <a:r>
              <a:rPr lang="en-US" dirty="0" err="1" smtClean="0"/>
              <a:t>google</a:t>
            </a:r>
            <a:r>
              <a:rPr lang="mk-MK" dirty="0" smtClean="0"/>
              <a:t> доволно е да напишете </a:t>
            </a:r>
            <a:r>
              <a:rPr lang="mk-MK" dirty="0" smtClean="0">
                <a:solidFill>
                  <a:srgbClr val="FF0000"/>
                </a:solidFill>
              </a:rPr>
              <a:t>мит, митологија( римска, старогрчка, словенска)</a:t>
            </a:r>
            <a:r>
              <a:rPr lang="mk-MK" dirty="0" smtClean="0"/>
              <a:t>  и </a:t>
            </a:r>
            <a:r>
              <a:rPr lang="mk-MK" smtClean="0"/>
              <a:t>ќе се запознаете </a:t>
            </a:r>
            <a:r>
              <a:rPr lang="mk-MK" dirty="0" smtClean="0"/>
              <a:t>со многу митови кои ќе го збогатат вашето знаење.</a:t>
            </a:r>
          </a:p>
          <a:p>
            <a:r>
              <a:rPr lang="mk-MK" dirty="0" smtClean="0"/>
              <a:t>Пријатно учење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Народот во </a:t>
            </a:r>
            <a:r>
              <a:rPr lang="mk-MK" dirty="0" smtClean="0">
                <a:solidFill>
                  <a:srgbClr val="FF0000"/>
                </a:solidFill>
              </a:rPr>
              <a:t>минатото </a:t>
            </a:r>
            <a:r>
              <a:rPr lang="mk-MK" b="1" dirty="0" smtClean="0">
                <a:solidFill>
                  <a:srgbClr val="FF0000"/>
                </a:solidFill>
              </a:rPr>
              <a:t>не</a:t>
            </a:r>
            <a:r>
              <a:rPr lang="mk-MK" dirty="0" smtClean="0">
                <a:solidFill>
                  <a:srgbClr val="FF0000"/>
                </a:solidFill>
              </a:rPr>
              <a:t> можел да си објасни многу работи </a:t>
            </a:r>
            <a:r>
              <a:rPr lang="mk-MK" dirty="0" smtClean="0"/>
              <a:t>од секојдневниот живот. Не можел да си го објасни настанувањето на природните појави. </a:t>
            </a:r>
          </a:p>
          <a:p>
            <a:r>
              <a:rPr lang="mk-MK" dirty="0"/>
              <a:t> </a:t>
            </a:r>
            <a:r>
              <a:rPr lang="mk-MK" dirty="0" smtClean="0"/>
              <a:t>На пример: Зошто грми?  Зошто  врне дожд? Зошто паѓа снег? Зошто се случуваат природни катастрофи, поплави, земјотреси?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Така, народот благодарение на неговата </a:t>
            </a:r>
            <a:r>
              <a:rPr lang="mk-MK" dirty="0" smtClean="0">
                <a:solidFill>
                  <a:srgbClr val="FF0000"/>
                </a:solidFill>
              </a:rPr>
              <a:t>бујна фантазија </a:t>
            </a:r>
            <a:r>
              <a:rPr lang="mk-MK" dirty="0" smtClean="0"/>
              <a:t>почнал да </a:t>
            </a:r>
            <a:r>
              <a:rPr lang="mk-MK" dirty="0" smtClean="0">
                <a:solidFill>
                  <a:srgbClr val="FF0000"/>
                </a:solidFill>
              </a:rPr>
              <a:t>измислува</a:t>
            </a:r>
            <a:r>
              <a:rPr lang="mk-MK" dirty="0" smtClean="0"/>
              <a:t> разни натприродни сили , со цел да си ги </a:t>
            </a:r>
            <a:r>
              <a:rPr lang="mk-MK" dirty="0" smtClean="0">
                <a:solidFill>
                  <a:srgbClr val="FF0000"/>
                </a:solidFill>
              </a:rPr>
              <a:t>објасни</a:t>
            </a:r>
            <a:r>
              <a:rPr lang="mk-MK" dirty="0" smtClean="0"/>
              <a:t>  нештата што го опкружувале.</a:t>
            </a:r>
          </a:p>
          <a:p>
            <a:r>
              <a:rPr lang="mk-MK" dirty="0"/>
              <a:t> </a:t>
            </a:r>
            <a:r>
              <a:rPr lang="mk-MK" dirty="0" smtClean="0"/>
              <a:t>Луѓето почнале да веруваат во божества(богови и полубогови), самовили, наречници,  чудни животни и растенија итн.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Луѓето </a:t>
            </a:r>
            <a:r>
              <a:rPr lang="mk-MK" dirty="0" smtClean="0">
                <a:solidFill>
                  <a:srgbClr val="FF0000"/>
                </a:solidFill>
              </a:rPr>
              <a:t>верувале</a:t>
            </a:r>
            <a:r>
              <a:rPr lang="mk-MK" dirty="0" smtClean="0"/>
              <a:t> во овие сили. </a:t>
            </a:r>
          </a:p>
          <a:p>
            <a:r>
              <a:rPr lang="mk-MK" dirty="0" smtClean="0"/>
              <a:t>Се надевале дека во тешки моменти ќе им </a:t>
            </a:r>
            <a:r>
              <a:rPr lang="mk-MK" dirty="0" smtClean="0">
                <a:solidFill>
                  <a:srgbClr val="FF0000"/>
                </a:solidFill>
              </a:rPr>
              <a:t>помогнат</a:t>
            </a:r>
            <a:r>
              <a:rPr lang="mk-MK" dirty="0" smtClean="0"/>
              <a:t>. </a:t>
            </a:r>
          </a:p>
          <a:p>
            <a:r>
              <a:rPr lang="mk-MK" dirty="0" smtClean="0"/>
              <a:t>Се </a:t>
            </a:r>
            <a:r>
              <a:rPr lang="mk-MK" dirty="0" smtClean="0">
                <a:solidFill>
                  <a:srgbClr val="FF0000"/>
                </a:solidFill>
              </a:rPr>
              <a:t>плашеле</a:t>
            </a:r>
            <a:r>
              <a:rPr lang="mk-MK" dirty="0" smtClean="0"/>
              <a:t> од нив дека ако не се послушни, можат и да им напакостат.</a:t>
            </a:r>
          </a:p>
          <a:p>
            <a:endParaRPr lang="mk-MK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Така, приказните што луѓето си ги создавале благодарение на својата бујна фантазија  со цел да си објаснат многу нешта се  викаат </a:t>
            </a:r>
            <a:r>
              <a:rPr lang="mk-MK" dirty="0" smtClean="0">
                <a:solidFill>
                  <a:srgbClr val="FF0000"/>
                </a:solidFill>
              </a:rPr>
              <a:t> митови.</a:t>
            </a:r>
          </a:p>
          <a:p>
            <a:r>
              <a:rPr lang="mk-MK" dirty="0" smtClean="0">
                <a:solidFill>
                  <a:srgbClr val="FF0000"/>
                </a:solidFill>
              </a:rPr>
              <a:t>Митологија</a:t>
            </a:r>
            <a:r>
              <a:rPr lang="mk-MK" dirty="0" smtClean="0"/>
              <a:t>  е збир од митови.</a:t>
            </a:r>
          </a:p>
          <a:p>
            <a:r>
              <a:rPr lang="mk-MK" dirty="0" smtClean="0"/>
              <a:t>Народите кои имаат </a:t>
            </a:r>
            <a:r>
              <a:rPr lang="mk-MK" dirty="0" smtClean="0">
                <a:solidFill>
                  <a:srgbClr val="FF0000"/>
                </a:solidFill>
              </a:rPr>
              <a:t>заедничко потекло </a:t>
            </a:r>
            <a:r>
              <a:rPr lang="mk-MK" dirty="0" smtClean="0"/>
              <a:t>имаат </a:t>
            </a:r>
            <a:r>
              <a:rPr lang="mk-MK" dirty="0" smtClean="0">
                <a:solidFill>
                  <a:srgbClr val="FF0000"/>
                </a:solidFill>
              </a:rPr>
              <a:t>заедничка митологија.</a:t>
            </a:r>
          </a:p>
          <a:p>
            <a:pPr>
              <a:buNone/>
            </a:pPr>
            <a:endParaRPr lang="mk-MK" dirty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Најпознати митологии се :  </a:t>
            </a:r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римската, старогрчката, словенската, индиската, скандинавската</a:t>
            </a:r>
            <a:r>
              <a:rPr lang="mk-MK" dirty="0" smtClean="0"/>
              <a:t> и др.</a:t>
            </a:r>
          </a:p>
          <a:p>
            <a:r>
              <a:rPr lang="mk-MK" dirty="0" smtClean="0"/>
              <a:t>Најпознати митови се:</a:t>
            </a:r>
          </a:p>
          <a:p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Митот за златното јаболко</a:t>
            </a:r>
          </a:p>
          <a:p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Митот за Пандорината кутија</a:t>
            </a:r>
          </a:p>
          <a:p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Митот за настанувањето на светот</a:t>
            </a:r>
          </a:p>
          <a:p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Митот за Нарцис, за Ехо ,за Орфеј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mk-MK" dirty="0"/>
              <a:t> </a:t>
            </a:r>
            <a:r>
              <a:rPr lang="mk-MK" dirty="0" smtClean="0">
                <a:solidFill>
                  <a:srgbClr val="FF0000"/>
                </a:solidFill>
              </a:rPr>
              <a:t>Богови</a:t>
            </a:r>
            <a:r>
              <a:rPr lang="mk-MK" dirty="0" smtClean="0"/>
              <a:t> што се сретнуваат во митологијата:</a:t>
            </a:r>
          </a:p>
          <a:p>
            <a:r>
              <a:rPr lang="mk-MK" dirty="0" smtClean="0"/>
              <a:t>Зевс, Хера, Посејдон, Деметра, Атена, Афродита, Хефајст,  Хермес</a:t>
            </a:r>
          </a:p>
          <a:p>
            <a:r>
              <a:rPr lang="mk-MK" dirty="0" smtClean="0"/>
              <a:t>Јупитер, Јунона, Марс,  Венера, Вулкан, Меркур,  Нептун</a:t>
            </a:r>
          </a:p>
          <a:p>
            <a:r>
              <a:rPr lang="mk-MK" dirty="0" smtClean="0"/>
              <a:t>Дажбог, Морена, Деница, Весна</a:t>
            </a:r>
          </a:p>
          <a:p>
            <a:pPr>
              <a:buNone/>
            </a:pPr>
            <a:endParaRPr lang="mk-MK" dirty="0" smtClean="0"/>
          </a:p>
          <a:p>
            <a:endParaRPr lang="mk-MK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Постоеле и </a:t>
            </a:r>
            <a:r>
              <a:rPr lang="mk-MK" dirty="0" smtClean="0">
                <a:solidFill>
                  <a:srgbClr val="FF0000"/>
                </a:solidFill>
              </a:rPr>
              <a:t>натприродни суштества</a:t>
            </a:r>
            <a:r>
              <a:rPr lang="mk-MK" dirty="0" smtClean="0"/>
              <a:t>:</a:t>
            </a:r>
          </a:p>
          <a:p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Кентаури</a:t>
            </a:r>
            <a:r>
              <a:rPr lang="mk-MK" dirty="0" smtClean="0"/>
              <a:t>( половина човек- половина коњ), </a:t>
            </a:r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минотаури</a:t>
            </a:r>
            <a:r>
              <a:rPr lang="mk-MK" dirty="0" smtClean="0"/>
              <a:t>(половина човек- половина бик), </a:t>
            </a:r>
            <a:r>
              <a:rPr lang="mk-MK" dirty="0" smtClean="0">
                <a:solidFill>
                  <a:schemeClr val="accent4">
                    <a:lumMod val="75000"/>
                  </a:schemeClr>
                </a:solidFill>
              </a:rPr>
              <a:t>сирени</a:t>
            </a:r>
            <a:r>
              <a:rPr lang="mk-MK" dirty="0" smtClean="0"/>
              <a:t>( прекрасни девојки кои со својата убавина ги привлекуваат морнарите и ги усмртуваат) , </a:t>
            </a:r>
            <a:r>
              <a:rPr lang="mk-MK" dirty="0" smtClean="0">
                <a:solidFill>
                  <a:srgbClr val="7030A0"/>
                </a:solidFill>
              </a:rPr>
              <a:t>летечки коњи</a:t>
            </a:r>
            <a:r>
              <a:rPr lang="mk-MK" dirty="0" smtClean="0"/>
              <a:t>(најпознат е Пегаз), </a:t>
            </a:r>
            <a:r>
              <a:rPr lang="mk-MK" dirty="0" smtClean="0">
                <a:solidFill>
                  <a:srgbClr val="7030A0"/>
                </a:solidFill>
              </a:rPr>
              <a:t>наречници</a:t>
            </a:r>
            <a:r>
              <a:rPr lang="mk-MK" dirty="0" smtClean="0"/>
              <a:t>( ја предвидуваат судбината на новороденчињата) итн.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Мит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mk-MK" dirty="0" smtClean="0">
                <a:solidFill>
                  <a:srgbClr val="FF0000"/>
                </a:solidFill>
              </a:rPr>
              <a:t>Поврзување</a:t>
            </a:r>
            <a:r>
              <a:rPr lang="mk-MK" dirty="0" smtClean="0"/>
              <a:t>:</a:t>
            </a:r>
          </a:p>
          <a:p>
            <a:r>
              <a:rPr lang="mk-MK" dirty="0" smtClean="0"/>
              <a:t>Митовите( боговите и полубоговите) се сретнуваат во еповите „Илијада“  и „Одисеја“, „Гилгамеш“</a:t>
            </a:r>
          </a:p>
          <a:p>
            <a:r>
              <a:rPr lang="mk-MK" dirty="0" smtClean="0"/>
              <a:t>За нив имате учено по </a:t>
            </a:r>
            <a:r>
              <a:rPr lang="mk-MK" dirty="0" smtClean="0">
                <a:solidFill>
                  <a:srgbClr val="FF0000"/>
                </a:solidFill>
              </a:rPr>
              <a:t>историја</a:t>
            </a:r>
          </a:p>
          <a:p>
            <a:r>
              <a:rPr lang="mk-MK" dirty="0" smtClean="0"/>
              <a:t>Ликовите од митологиите  биле инспирација за многу уметнички слики и скулптури( ќе учите по </a:t>
            </a:r>
            <a:r>
              <a:rPr lang="mk-MK" dirty="0" smtClean="0">
                <a:solidFill>
                  <a:srgbClr val="FF0000"/>
                </a:solidFill>
              </a:rPr>
              <a:t>ликовно образование)</a:t>
            </a:r>
            <a:endParaRPr lang="mk-MK" dirty="0" smtClean="0"/>
          </a:p>
          <a:p>
            <a:endParaRPr lang="mk-MK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459</Words>
  <Application>Microsoft Office PowerPoint</Application>
  <PresentationFormat>On-screen Show (4:3)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Народна проза Мит</vt:lpstr>
      <vt:lpstr>Мит</vt:lpstr>
      <vt:lpstr>Мит</vt:lpstr>
      <vt:lpstr>Мит</vt:lpstr>
      <vt:lpstr>Мит</vt:lpstr>
      <vt:lpstr>Мит</vt:lpstr>
      <vt:lpstr>Мит</vt:lpstr>
      <vt:lpstr>Мит</vt:lpstr>
      <vt:lpstr>Мит</vt:lpstr>
      <vt:lpstr>Мит</vt:lpstr>
      <vt:lpstr>Мит</vt:lpstr>
      <vt:lpstr>Мит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Народна проза Мит</dc:title>
  <dc:creator>Asus_pc</dc:creator>
  <cp:lastModifiedBy>Asus_pc</cp:lastModifiedBy>
  <cp:revision>7</cp:revision>
  <dcterms:created xsi:type="dcterms:W3CDTF">2020-03-17T12:17:46Z</dcterms:created>
  <dcterms:modified xsi:type="dcterms:W3CDTF">2020-03-17T13:27:18Z</dcterms:modified>
</cp:coreProperties>
</file>