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3C549-4503-4AAA-B3F7-49A472C7C7D3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EFE6-5FA6-4EA9-808B-E5DD423DC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rmAutofit/>
          </a:bodyPr>
          <a:lstStyle/>
          <a:p>
            <a:r>
              <a:rPr lang="mk-MK" sz="2400" dirty="0" smtClean="0"/>
              <a:t>СОУ Таки Даскало-Битола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k-MK" sz="2000" dirty="0" smtClean="0"/>
              <a:t>ИСТОРИЈА НА УМЕТНОСТ</a:t>
            </a:r>
          </a:p>
          <a:p>
            <a:r>
              <a:rPr lang="mk-MK" sz="2000" dirty="0"/>
              <a:t>ч</a:t>
            </a:r>
            <a:r>
              <a:rPr lang="mk-MK" sz="2000" dirty="0" smtClean="0"/>
              <a:t>етврта година,техничар за дизајн на облека</a:t>
            </a:r>
          </a:p>
          <a:p>
            <a:r>
              <a:rPr lang="mk-MK" sz="2000" dirty="0" smtClean="0"/>
              <a:t>Проф.М-р Билјана Петровска Исијанин</a:t>
            </a:r>
          </a:p>
          <a:p>
            <a:endParaRPr lang="mk-MK" sz="2000" dirty="0"/>
          </a:p>
          <a:p>
            <a:r>
              <a:rPr lang="mk-MK" sz="3600" dirty="0" smtClean="0">
                <a:solidFill>
                  <a:srgbClr val="0070C0"/>
                </a:solidFill>
              </a:rPr>
              <a:t>НАДРЕАЛИЗАМ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Рене Магрит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Замок</a:t>
            </a:r>
            <a:endParaRPr lang="en-US" sz="1800" i="1" dirty="0"/>
          </a:p>
        </p:txBody>
      </p:sp>
      <p:pic>
        <p:nvPicPr>
          <p:cNvPr id="24578" name="Picture 2" descr="The Castle of the Pyrenees, 195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6440" b="2644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Рене Магрит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Медитација</a:t>
            </a:r>
            <a:endParaRPr lang="en-US" sz="1800" i="1" dirty="0"/>
          </a:p>
        </p:txBody>
      </p:sp>
      <p:pic>
        <p:nvPicPr>
          <p:cNvPr id="25602" name="Picture 2" descr="Meditation, 1937 by Rene Magrit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08" b="110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Рене Магрит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Љубовници</a:t>
            </a:r>
            <a:endParaRPr lang="en-US" sz="1800" i="1" dirty="0"/>
          </a:p>
        </p:txBody>
      </p:sp>
      <p:pic>
        <p:nvPicPr>
          <p:cNvPr id="26626" name="Picture 2" descr="The Lovers 2, 1928 by Rene Magritt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4" b="7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5789240" cy="4662264"/>
          </a:xfrm>
        </p:spPr>
        <p:txBody>
          <a:bodyPr>
            <a:normAutofit/>
          </a:bodyPr>
          <a:lstStyle/>
          <a:p>
            <a:r>
              <a:rPr lang="mk-MK" sz="2000" dirty="0">
                <a:solidFill>
                  <a:srgbClr val="0070C0"/>
                </a:solidFill>
              </a:rPr>
              <a:t>Надреализмот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 произлегува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од книжевноста, пред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сѐ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од поезијата. Во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1924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година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Андре Бретон го објавува </a:t>
            </a:r>
            <a:r>
              <a:rPr lang="mk-MK" sz="2000" i="1" dirty="0" smtClean="0">
                <a:solidFill>
                  <a:srgbClr val="00B0F0"/>
                </a:solidFill>
              </a:rPr>
              <a:t>Надреалистичкиот </a:t>
            </a:r>
            <a:r>
              <a:rPr lang="mk-MK" sz="2000" i="1" dirty="0">
                <a:solidFill>
                  <a:srgbClr val="00B0F0"/>
                </a:solidFill>
              </a:rPr>
              <a:t>манифест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во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кој,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меѓу другото,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било напишано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дека надреализмот го изразува вистинското функционирање на мислите. Надреализмот го истражува несвесното, соништата и фантастиката. Тоа е уметност која сака да биде надвор од рационалната контрола, како и од естетските правила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Надреалистичката слика настанува како резултат на понирање во длабоките лавиринти на сонот и потсвесното.</a:t>
            </a:r>
            <a:endParaRPr lang="mk-MK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mk-MK" sz="2400" dirty="0"/>
          </a:p>
        </p:txBody>
      </p:sp>
    </p:spTree>
    <p:extLst>
      <p:ext uri="{BB962C8B-B14F-4D97-AF65-F5344CB8AC3E}">
        <p14:creationId xmlns:p14="http://schemas.microsoft.com/office/powerpoint/2010/main" xmlns="" val="381026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Ж</a:t>
            </a:r>
            <a:r>
              <a:rPr lang="mk-MK" dirty="0" smtClean="0"/>
              <a:t>уан </a:t>
            </a:r>
            <a:r>
              <a:rPr lang="mk-MK" dirty="0" smtClean="0"/>
              <a:t>Миро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Сино</a:t>
            </a:r>
            <a:endParaRPr lang="en-US" sz="1800" i="1" dirty="0"/>
          </a:p>
        </p:txBody>
      </p:sp>
      <p:pic>
        <p:nvPicPr>
          <p:cNvPr id="1026" name="Picture 2" descr="Blue I, 1961 by Joan Mir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59" b="55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Ж</a:t>
            </a:r>
            <a:r>
              <a:rPr lang="mk-MK" dirty="0" smtClean="0"/>
              <a:t>уан </a:t>
            </a:r>
            <a:r>
              <a:rPr lang="mk-MK" dirty="0" smtClean="0"/>
              <a:t>Миро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Каталонски пејзаж</a:t>
            </a:r>
            <a:endParaRPr lang="en-US" sz="1800" i="1" dirty="0"/>
          </a:p>
        </p:txBody>
      </p:sp>
      <p:pic>
        <p:nvPicPr>
          <p:cNvPr id="18434" name="Picture 2" descr="Catalan Landscape, 1924 by Joan Mir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030" r="70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Ж</a:t>
            </a:r>
            <a:r>
              <a:rPr lang="mk-MK" dirty="0" smtClean="0"/>
              <a:t>уан </a:t>
            </a:r>
            <a:r>
              <a:rPr lang="mk-MK" dirty="0" smtClean="0"/>
              <a:t>Миро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Танчер</a:t>
            </a:r>
            <a:endParaRPr lang="en-US" sz="1800" i="1" dirty="0"/>
          </a:p>
        </p:txBody>
      </p:sp>
      <p:pic>
        <p:nvPicPr>
          <p:cNvPr id="19458" name="Picture 2" descr="Dancer, 1925 by Joan Mir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264" b="2126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Салвадор Дали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Жирафа во пламен</a:t>
            </a:r>
            <a:endParaRPr lang="en-US" sz="1800" i="1" dirty="0"/>
          </a:p>
        </p:txBody>
      </p:sp>
      <p:pic>
        <p:nvPicPr>
          <p:cNvPr id="20482" name="Picture 2" descr="The Burning Giraffe, 1937 by Salvador Dal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042" b="210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Салвадор Дали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Лицето на војната</a:t>
            </a:r>
            <a:endParaRPr lang="en-US" sz="1800" i="1" dirty="0"/>
          </a:p>
        </p:txBody>
      </p:sp>
      <p:pic>
        <p:nvPicPr>
          <p:cNvPr id="21506" name="Picture 2" descr="The Face of War, 194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012" b="60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Салвадор Дали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Искушението на Свети Антониј</a:t>
            </a:r>
            <a:endParaRPr lang="en-US" sz="1800" i="1" dirty="0"/>
          </a:p>
        </p:txBody>
      </p:sp>
      <p:pic>
        <p:nvPicPr>
          <p:cNvPr id="22530" name="Picture 2" descr="The Temptation of Saint Anthony, 1946 by Salvador Dal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32" b="253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Салвадор Дали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mk-MK" sz="1800" i="1" dirty="0" smtClean="0"/>
              <a:t>Распетие</a:t>
            </a:r>
            <a:endParaRPr lang="en-US" sz="1800" i="1" dirty="0"/>
          </a:p>
        </p:txBody>
      </p:sp>
      <p:pic>
        <p:nvPicPr>
          <p:cNvPr id="23554" name="Picture 2" descr="Crucifixion, 1954 by Salvador Dal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6084" b="2608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133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СОУ Таки Даскало-Битола</vt:lpstr>
      <vt:lpstr>Slide 2</vt:lpstr>
      <vt:lpstr>Жуан Миро</vt:lpstr>
      <vt:lpstr>Жуан Миро</vt:lpstr>
      <vt:lpstr>Жуан Миро</vt:lpstr>
      <vt:lpstr>Салвадор Дали</vt:lpstr>
      <vt:lpstr>Салвадор Дали</vt:lpstr>
      <vt:lpstr>Салвадор Дали</vt:lpstr>
      <vt:lpstr>Салвадор Дали</vt:lpstr>
      <vt:lpstr>Рене Магрит</vt:lpstr>
      <vt:lpstr>Рене Магрит</vt:lpstr>
      <vt:lpstr>Рене Магрит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СОУ Таки Даскало-Битола</dc:title>
  <dc:creator>toshiba</dc:creator>
  <cp:lastModifiedBy>toshiba</cp:lastModifiedBy>
  <cp:revision>4</cp:revision>
  <dcterms:created xsi:type="dcterms:W3CDTF">2020-03-25T09:31:05Z</dcterms:created>
  <dcterms:modified xsi:type="dcterms:W3CDTF">2020-03-25T10:03:31Z</dcterms:modified>
</cp:coreProperties>
</file>