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60" r:id="rId4"/>
    <p:sldId id="263" r:id="rId5"/>
    <p:sldId id="261" r:id="rId6"/>
    <p:sldId id="259" r:id="rId7"/>
    <p:sldId id="266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k-MK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Музичко образование за прво одделение</a:t>
            </a:r>
            <a:br>
              <a:rPr lang="mk-MK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k-M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mk-MK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Слушање музика: „Бумбаров лет“</a:t>
            </a:r>
            <a:endParaRPr lang="mk-MK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mk-MK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ОУ„елпда карманди“ – Битола</a:t>
            </a:r>
          </a:p>
          <a:p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Одделенски наставник: Елена Трајковска, Жанета здравковска, Марина Докулевска</a:t>
            </a:r>
            <a:endParaRPr lang="mk-M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369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9479" y="1669805"/>
            <a:ext cx="4676503" cy="371682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3695681"/>
          </a:xfrm>
        </p:spPr>
        <p:txBody>
          <a:bodyPr/>
          <a:lstStyle/>
          <a:p>
            <a:endParaRPr lang="mk-M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146460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Што треба да знаеш и умееш:</a:t>
            </a:r>
            <a:br>
              <a:rPr lang="ru-RU" dirty="0"/>
            </a:b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0000"/>
              </a:lnSpc>
              <a:buClr>
                <a:srgbClr val="2A1A00"/>
              </a:buClr>
              <a:buFontTx/>
              <a:buChar char="-"/>
            </a:pPr>
            <a:r>
              <a:rPr lang="mk-MK" sz="2400" b="1" cap="all" spc="400" dirty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Внимателно да слушаш музика;</a:t>
            </a:r>
          </a:p>
          <a:p>
            <a:pPr marL="342900" lvl="0" indent="-342900">
              <a:lnSpc>
                <a:spcPct val="100000"/>
              </a:lnSpc>
              <a:buClr>
                <a:srgbClr val="2A1A00"/>
              </a:buClr>
              <a:buFontTx/>
              <a:buChar char="-"/>
            </a:pPr>
            <a:r>
              <a:rPr lang="mk-MK" sz="2400" b="1" cap="all" spc="400" dirty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Правилно да ја доживееш слушаната музика;</a:t>
            </a:r>
          </a:p>
          <a:p>
            <a:pPr marL="342900" lvl="0" indent="-342900">
              <a:lnSpc>
                <a:spcPct val="100000"/>
              </a:lnSpc>
              <a:buClr>
                <a:srgbClr val="2A1A00"/>
              </a:buClr>
              <a:buFontTx/>
              <a:buChar char="-"/>
            </a:pPr>
            <a:r>
              <a:rPr lang="mk-MK" sz="2400" b="1" cap="all" spc="400" dirty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Точно да одговараш на прашања во врска со неа;</a:t>
            </a:r>
          </a:p>
          <a:p>
            <a:pPr marL="342900" lvl="0" indent="-342900">
              <a:lnSpc>
                <a:spcPct val="100000"/>
              </a:lnSpc>
              <a:buClr>
                <a:srgbClr val="2A1A00"/>
              </a:buClr>
              <a:buFontTx/>
              <a:buChar char="-"/>
            </a:pPr>
            <a:r>
              <a:rPr lang="mk-MK" sz="2400" b="1" cap="all" spc="400" dirty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музичките впечатоци да ги претставиш со ликовен израз.</a:t>
            </a:r>
          </a:p>
          <a:p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393180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k-M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Обиди се да одговориш на следниве прашања:</a:t>
            </a:r>
            <a:endParaRPr lang="mk-MK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mk-MK" dirty="0" smtClean="0"/>
          </a:p>
          <a:p>
            <a:r>
              <a:rPr lang="mk-M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Ако си видел/а бумбар, обиди се да го опишеш. (Голем инсект, има темно сина боја, лета, испушта силен звук,...)</a:t>
            </a:r>
          </a:p>
          <a:p>
            <a:r>
              <a:rPr lang="mk-M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Што чувствуваш кога го гледаш/слушаш? ( Возбуда, страв, забавно ми е, ми се допаѓа затоа што..., не ми се допаѓа...)</a:t>
            </a:r>
            <a:endParaRPr lang="mk-MK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2857" y="4614676"/>
            <a:ext cx="8869680" cy="2243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02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k-M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Внимателно слушни ја композицијата „Бумбаров лет“</a:t>
            </a:r>
            <a:endParaRPr lang="mk-MK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smtClean="0"/>
              <a:t>www.youtube.com/watch?v=oUwDx9VH8UI</a:t>
            </a:r>
            <a:endParaRPr lang="mk-MK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2674" y="2860767"/>
            <a:ext cx="7994469" cy="3749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507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k-M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Обиди се да одговориш на следниве прашања:</a:t>
            </a:r>
            <a:endParaRPr lang="mk-MK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На што те посетуваше композицијата додека ја слушаше? </a:t>
            </a:r>
          </a:p>
          <a:p>
            <a:r>
              <a:rPr lang="mk-M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Каква беше музиката:  брза или бавна; тивка или гласна; весела или тажана?</a:t>
            </a:r>
          </a:p>
          <a:p>
            <a:r>
              <a:rPr lang="mk-M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Дали музиката : те натера да мируваш или те </a:t>
            </a:r>
            <a:r>
              <a:rPr lang="mk-MK" sz="2400" dirty="0">
                <a:latin typeface="Arial" panose="020B0604020202020204" pitchFamily="34" charset="0"/>
                <a:cs typeface="Arial" panose="020B0604020202020204" pitchFamily="34" charset="0"/>
              </a:rPr>
              <a:t>успива; </a:t>
            </a:r>
            <a:r>
              <a:rPr lang="mk-M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предизвика да </a:t>
            </a:r>
            <a:r>
              <a:rPr lang="mk-MK" sz="2400" dirty="0">
                <a:latin typeface="Arial" panose="020B0604020202020204" pitchFamily="34" charset="0"/>
                <a:cs typeface="Arial" panose="020B0604020202020204" pitchFamily="34" charset="0"/>
              </a:rPr>
              <a:t>се движиш; </a:t>
            </a: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Каква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слика/и си замислуваше додека ја слушаше?</a:t>
            </a:r>
          </a:p>
          <a:p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2188053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Задача:</a:t>
            </a:r>
            <a:endParaRPr lang="mk-M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k-MK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Насликај ја музичката композиција „Бумбаров лет“ така како што ја доживеа!</a:t>
            </a:r>
            <a:endParaRPr lang="mk-MK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9530" y="3670662"/>
            <a:ext cx="9993087" cy="3187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200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7"/>
            <a:ext cx="10318418" cy="4492515"/>
          </a:xfrm>
        </p:spPr>
        <p:txBody>
          <a:bodyPr/>
          <a:lstStyle/>
          <a:p>
            <a:r>
              <a:rPr lang="mk-M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Се надевам дека комозицијата „Бумбаров лет“ многу ви се допдна и затоа со радост ќе ја препознавате </a:t>
            </a:r>
            <a:r>
              <a:rPr lang="mk-M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k-M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mk-M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слушате!</a:t>
            </a:r>
            <a:endParaRPr lang="mk-MK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mk-MK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1815" y="4236693"/>
            <a:ext cx="1691832" cy="1548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4646162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62</TotalTime>
  <Words>226</Words>
  <Application>Microsoft Office PowerPoint</Application>
  <PresentationFormat>Widescreen</PresentationFormat>
  <Paragraphs>22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Corbel</vt:lpstr>
      <vt:lpstr>Gill Sans MT</vt:lpstr>
      <vt:lpstr>Impact</vt:lpstr>
      <vt:lpstr>Badge</vt:lpstr>
      <vt:lpstr>Музичко образование за прво одделение  Слушање музика: „Бумбаров лет“</vt:lpstr>
      <vt:lpstr>PowerPoint Presentation</vt:lpstr>
      <vt:lpstr>Што треба да знаеш и умееш: </vt:lpstr>
      <vt:lpstr>Обиди се да одговориш на следниве прашања:</vt:lpstr>
      <vt:lpstr>Внимателно слушни ја композицијата „Бумбаров лет“</vt:lpstr>
      <vt:lpstr>Обиди се да одговориш на следниве прашања:</vt:lpstr>
      <vt:lpstr>Задача:</vt:lpstr>
      <vt:lpstr>Се надевам дека комозицијата „Бумбаров лет“ многу ви се допдна и затоа со радост ќе ја препознавате  и слушате!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Музичко образование за прво одделение  Слушање музика: „Бумбаров лет“</dc:title>
  <dc:creator>User</dc:creator>
  <cp:lastModifiedBy>User</cp:lastModifiedBy>
  <cp:revision>8</cp:revision>
  <dcterms:created xsi:type="dcterms:W3CDTF">2020-03-23T10:30:12Z</dcterms:created>
  <dcterms:modified xsi:type="dcterms:W3CDTF">2020-03-23T13:52:23Z</dcterms:modified>
</cp:coreProperties>
</file>