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0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2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7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8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9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0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1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9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3AE0-8BCD-477E-9068-E294BEC77DC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ED597-A50D-4002-9662-39B5FB7A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0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Поим за анафора и епифора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3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анафора?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mk-MK" dirty="0" smtClean="0"/>
              <a:t>За да ги изрази посилно своите чувства и да ја зголеми музикалноста на песната, поетот употребува исти зборови. Нивната употреба на почетокот на стиховите се вика АНАФОРА.</a:t>
            </a:r>
          </a:p>
          <a:p>
            <a:pPr marL="0" indent="0">
              <a:buNone/>
            </a:pPr>
            <a:r>
              <a:rPr lang="mk-MK" dirty="0" smtClean="0"/>
              <a:t>Пример:</a:t>
            </a:r>
          </a:p>
          <a:p>
            <a:pPr marL="0" indent="0">
              <a:buNone/>
            </a:pPr>
            <a:r>
              <a:rPr lang="mk-MK" dirty="0" smtClean="0"/>
              <a:t>ТАМУ Е НАШАТА РЕКА</a:t>
            </a:r>
          </a:p>
          <a:p>
            <a:pPr marL="0" indent="0">
              <a:buNone/>
            </a:pPr>
            <a:r>
              <a:rPr lang="mk-MK" dirty="0" smtClean="0"/>
              <a:t>„</a:t>
            </a:r>
            <a:r>
              <a:rPr lang="mk-MK" dirty="0" smtClean="0">
                <a:solidFill>
                  <a:srgbClr val="FF0000"/>
                </a:solidFill>
              </a:rPr>
              <a:t>Кај што </a:t>
            </a:r>
            <a:r>
              <a:rPr lang="mk-MK" dirty="0" smtClean="0"/>
              <a:t>се кисне р‘жаница,</a:t>
            </a:r>
          </a:p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Кај што </a:t>
            </a:r>
            <a:r>
              <a:rPr lang="mk-MK" dirty="0" smtClean="0"/>
              <a:t>се игра кријаница,</a:t>
            </a:r>
          </a:p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Кај што </a:t>
            </a:r>
            <a:r>
              <a:rPr lang="mk-MK" dirty="0" smtClean="0"/>
              <a:t>се скока трчаница,</a:t>
            </a:r>
          </a:p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Кај што </a:t>
            </a:r>
            <a:r>
              <a:rPr lang="mk-MK" dirty="0" smtClean="0"/>
              <a:t>има трчаница,</a:t>
            </a:r>
          </a:p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Кај што </a:t>
            </a:r>
            <a:r>
              <a:rPr lang="mk-MK" dirty="0" smtClean="0"/>
              <a:t>има прачканица,</a:t>
            </a:r>
          </a:p>
          <a:p>
            <a:pPr marL="0" indent="0">
              <a:buNone/>
            </a:pPr>
            <a:r>
              <a:rPr lang="mk-MK" dirty="0" smtClean="0"/>
              <a:t>И вресканица и драсканица...“</a:t>
            </a:r>
          </a:p>
          <a:p>
            <a:pPr marL="0" indent="0">
              <a:buNone/>
            </a:pPr>
            <a:r>
              <a:rPr lang="mk-MK" dirty="0" smtClean="0"/>
              <a:t>(„Таму е нашата река“ – Петре М. Андреевски)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6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епифора?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Употреба на исти зборови на крајот од стиховите се вика ЕПИФОРА.</a:t>
            </a:r>
          </a:p>
          <a:p>
            <a:r>
              <a:rPr lang="mk-MK" dirty="0" smtClean="0"/>
              <a:t>Пример:</a:t>
            </a:r>
          </a:p>
          <a:p>
            <a:pPr marL="0" indent="0">
              <a:buNone/>
            </a:pPr>
            <a:r>
              <a:rPr lang="mk-MK" dirty="0"/>
              <a:t> </a:t>
            </a:r>
            <a:r>
              <a:rPr lang="mk-MK" dirty="0" smtClean="0"/>
              <a:t>   ОЈ ЛУЛЕ </a:t>
            </a:r>
          </a:p>
          <a:p>
            <a:pPr marL="0" indent="0">
              <a:buNone/>
            </a:pPr>
            <a:r>
              <a:rPr lang="mk-MK" dirty="0" smtClean="0"/>
              <a:t>„Одлетала пеперуга, </a:t>
            </a:r>
            <a:r>
              <a:rPr lang="mk-MK" dirty="0" smtClean="0">
                <a:solidFill>
                  <a:srgbClr val="FF0000"/>
                </a:solidFill>
              </a:rPr>
              <a:t>ој луле</a:t>
            </a:r>
            <a:r>
              <a:rPr lang="mk-MK" dirty="0" smtClean="0"/>
              <a:t>!</a:t>
            </a:r>
          </a:p>
          <a:p>
            <a:pPr marL="0" indent="0">
              <a:buNone/>
            </a:pPr>
            <a:r>
              <a:rPr lang="mk-MK" dirty="0" smtClean="0"/>
              <a:t>Од орача на орача, </a:t>
            </a:r>
            <a:r>
              <a:rPr lang="mk-MK" dirty="0" smtClean="0">
                <a:solidFill>
                  <a:srgbClr val="FF0000"/>
                </a:solidFill>
              </a:rPr>
              <a:t>ој луле</a:t>
            </a:r>
            <a:r>
              <a:rPr lang="mk-MK" dirty="0" smtClean="0"/>
              <a:t>!</a:t>
            </a:r>
          </a:p>
          <a:p>
            <a:pPr marL="0" indent="0">
              <a:buNone/>
            </a:pPr>
            <a:r>
              <a:rPr lang="mk-MK" dirty="0" smtClean="0"/>
              <a:t>Од копача на копача</a:t>
            </a:r>
            <a:r>
              <a:rPr lang="mk-MK" dirty="0" smtClean="0">
                <a:solidFill>
                  <a:srgbClr val="FF0000"/>
                </a:solidFill>
              </a:rPr>
              <a:t>, ој луле</a:t>
            </a:r>
            <a:r>
              <a:rPr lang="mk-MK" dirty="0" smtClean="0"/>
              <a:t>!</a:t>
            </a:r>
          </a:p>
          <a:p>
            <a:pPr marL="0" indent="0">
              <a:buNone/>
            </a:pPr>
            <a:r>
              <a:rPr lang="mk-MK" dirty="0" smtClean="0"/>
              <a:t>Од копача на копача, </a:t>
            </a:r>
            <a:r>
              <a:rPr lang="mk-MK" dirty="0" smtClean="0">
                <a:solidFill>
                  <a:srgbClr val="FF0000"/>
                </a:solidFill>
              </a:rPr>
              <a:t>ој луле ој</a:t>
            </a:r>
            <a:r>
              <a:rPr lang="mk-MK" dirty="0" smtClean="0"/>
              <a:t>!</a:t>
            </a:r>
          </a:p>
          <a:p>
            <a:pPr marL="0" indent="0">
              <a:buNone/>
            </a:pPr>
            <a:r>
              <a:rPr lang="mk-MK" dirty="0" smtClean="0"/>
              <a:t>Од режача до режача, </a:t>
            </a:r>
            <a:r>
              <a:rPr lang="mk-MK" dirty="0" smtClean="0">
                <a:solidFill>
                  <a:srgbClr val="FF0000"/>
                </a:solidFill>
              </a:rPr>
              <a:t>ој луле ој</a:t>
            </a:r>
            <a:r>
              <a:rPr lang="mk-MK" dirty="0" smtClean="0"/>
              <a:t>!</a:t>
            </a:r>
          </a:p>
          <a:p>
            <a:pPr marL="0" indent="0">
              <a:buNone/>
            </a:pPr>
            <a:r>
              <a:rPr lang="mk-MK" dirty="0" smtClean="0"/>
              <a:t>Да зароси ситна роса, </a:t>
            </a:r>
            <a:r>
              <a:rPr lang="mk-MK" dirty="0" smtClean="0">
                <a:solidFill>
                  <a:srgbClr val="FF0000"/>
                </a:solidFill>
              </a:rPr>
              <a:t>ој луле ој</a:t>
            </a:r>
            <a:r>
              <a:rPr lang="mk-MK" dirty="0" smtClean="0"/>
              <a:t>!...“</a:t>
            </a:r>
          </a:p>
          <a:p>
            <a:pPr marL="0" indent="0">
              <a:buNone/>
            </a:pPr>
            <a:r>
              <a:rPr lang="mk-MK" dirty="0" smtClean="0"/>
              <a:t>(извадок од народна песна)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0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k-MK" dirty="0" smtClean="0"/>
              <a:t>Препознај ги стилските изразни средства во следниве стихови:</a:t>
            </a:r>
          </a:p>
          <a:p>
            <a:pPr marL="0" indent="0">
              <a:buNone/>
            </a:pPr>
            <a:r>
              <a:rPr lang="mk-MK" dirty="0" smtClean="0"/>
              <a:t>1. „</a:t>
            </a:r>
            <a:r>
              <a:rPr lang="ru-RU" dirty="0" smtClean="0"/>
              <a:t>Не, јас не можам овде да седам</a:t>
            </a:r>
          </a:p>
          <a:p>
            <a:pPr marL="0" indent="0">
              <a:buNone/>
            </a:pPr>
            <a:r>
              <a:rPr lang="ru-RU" dirty="0" smtClean="0"/>
              <a:t>      Не</a:t>
            </a:r>
            <a:r>
              <a:rPr lang="ru-RU" dirty="0" smtClean="0"/>
              <a:t>, јас не </a:t>
            </a:r>
            <a:r>
              <a:rPr lang="ru-RU" dirty="0" smtClean="0"/>
              <a:t>мо</a:t>
            </a:r>
            <a:r>
              <a:rPr lang="mk-MK" dirty="0"/>
              <a:t>ж</a:t>
            </a:r>
            <a:r>
              <a:rPr lang="ru-RU" dirty="0" smtClean="0"/>
              <a:t>ам </a:t>
            </a:r>
            <a:r>
              <a:rPr lang="ru-RU" dirty="0" smtClean="0"/>
              <a:t>мразој да гледам!“ („Т‘га за југ“ – Константин </a:t>
            </a:r>
            <a:r>
              <a:rPr lang="ru-RU" dirty="0" smtClean="0"/>
              <a:t>  Миладинов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 Лист </a:t>
            </a:r>
            <a:r>
              <a:rPr lang="ru-RU" dirty="0"/>
              <a:t>по лист </a:t>
            </a:r>
            <a:r>
              <a:rPr lang="ru-RU" dirty="0" smtClean="0"/>
              <a:t>кини,</a:t>
            </a:r>
          </a:p>
          <a:p>
            <a:pPr marL="0" indent="0">
              <a:buNone/>
            </a:pPr>
            <a:r>
              <a:rPr lang="ru-RU" dirty="0" smtClean="0"/>
              <a:t>   лист </a:t>
            </a:r>
            <a:r>
              <a:rPr lang="ru-RU" dirty="0"/>
              <a:t>по лист </a:t>
            </a:r>
            <a:r>
              <a:rPr lang="ru-RU" dirty="0" smtClean="0"/>
              <a:t>нижи,</a:t>
            </a:r>
          </a:p>
          <a:p>
            <a:pPr marL="0" indent="0">
              <a:buNone/>
            </a:pPr>
            <a:r>
              <a:rPr lang="ru-RU" dirty="0" smtClean="0"/>
              <a:t>   лист </a:t>
            </a:r>
            <a:r>
              <a:rPr lang="ru-RU" dirty="0"/>
              <a:t>по лист превртуј, </a:t>
            </a:r>
            <a:r>
              <a:rPr lang="ru-RU" dirty="0" smtClean="0"/>
              <a:t>притискај,</a:t>
            </a:r>
          </a:p>
          <a:p>
            <a:pPr marL="0" indent="0">
              <a:buNone/>
            </a:pPr>
            <a:r>
              <a:rPr lang="ru-RU" dirty="0" smtClean="0"/>
              <a:t>  лист </a:t>
            </a:r>
            <a:r>
              <a:rPr lang="ru-RU" dirty="0"/>
              <a:t>по лист милно, таговно реди... </a:t>
            </a:r>
            <a:r>
              <a:rPr lang="ru-RU" dirty="0" smtClean="0"/>
              <a:t>(„Тутуноберачите“ </a:t>
            </a:r>
            <a:r>
              <a:rPr lang="ru-RU" dirty="0"/>
              <a:t>- Кочо Рацин)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Не, јас не можам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овде да седам,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Не, јас не можам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мразој да гледам!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Не, јас не можам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овде да седам,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Не, јас не можам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мразој да гледам!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Не, јас не можам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овде да седам,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Не, јас не можам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мразој да гледам!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 Дошто сретнав омарнина и жито </a:t>
            </a:r>
            <a:r>
              <a:rPr lang="ru-RU" dirty="0" smtClean="0"/>
              <a:t>во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  движење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  беа </a:t>
            </a:r>
            <a:r>
              <a:rPr lang="ru-RU" dirty="0"/>
              <a:t>како твојата коса, </a:t>
            </a:r>
            <a:r>
              <a:rPr lang="ru-RU" dirty="0" smtClean="0"/>
              <a:t>Дениција.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/>
              <a:t> Дошто </a:t>
            </a:r>
            <a:r>
              <a:rPr lang="ru-RU" dirty="0"/>
              <a:t>открив сончоглед и </a:t>
            </a:r>
            <a:r>
              <a:rPr lang="ru-RU" dirty="0" smtClean="0"/>
              <a:t>светла</a:t>
            </a:r>
          </a:p>
          <a:p>
            <a:pPr marL="0" indent="0">
              <a:buNone/>
            </a:pPr>
            <a:r>
              <a:rPr lang="ru-RU" dirty="0" smtClean="0"/>
              <a:t>   пушкарница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беа </a:t>
            </a:r>
            <a:r>
              <a:rPr lang="ru-RU" dirty="0"/>
              <a:t>како твоите очи, </a:t>
            </a:r>
            <a:r>
              <a:rPr lang="ru-RU" dirty="0" smtClean="0"/>
              <a:t>Дениција.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/>
              <a:t> Дошто </a:t>
            </a:r>
            <a:r>
              <a:rPr lang="ru-RU" dirty="0"/>
              <a:t>сретнав залез, дошто </a:t>
            </a:r>
            <a:r>
              <a:rPr lang="ru-RU" dirty="0" smtClean="0"/>
              <a:t>пресеков</a:t>
            </a:r>
          </a:p>
          <a:p>
            <a:pPr marL="0" indent="0">
              <a:buNone/>
            </a:pPr>
            <a:r>
              <a:rPr lang="ru-RU" smtClean="0"/>
              <a:t>   лубеница </a:t>
            </a:r>
            <a:r>
              <a:rPr lang="ru-RU" dirty="0"/>
              <a:t>беа како твојата уста, Дениција...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(„Дениција“ </a:t>
            </a:r>
            <a:r>
              <a:rPr lang="ru-RU" dirty="0"/>
              <a:t>- П.М. Андреевски</a:t>
            </a:r>
            <a:r>
              <a:rPr lang="ru-RU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4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264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Поим за анафора и епифора</vt:lpstr>
      <vt:lpstr>Што е анафора?</vt:lpstr>
      <vt:lpstr>Што е епифора?</vt:lpstr>
      <vt:lpstr>Вежби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Поим за анафора и епифора</dc:title>
  <dc:creator>pc</dc:creator>
  <cp:lastModifiedBy>pc</cp:lastModifiedBy>
  <cp:revision>5</cp:revision>
  <dcterms:created xsi:type="dcterms:W3CDTF">2020-03-17T09:12:55Z</dcterms:created>
  <dcterms:modified xsi:type="dcterms:W3CDTF">2020-03-17T13:36:51Z</dcterms:modified>
</cp:coreProperties>
</file>