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4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6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EB04-4081-4EFF-B9BB-B45D7BE1BAF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7972B-7D8A-41E1-ADF3-38E5D5F83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2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Анализа на песната </a:t>
            </a:r>
            <a:r>
              <a:rPr lang="mk-MK" dirty="0" smtClean="0">
                <a:solidFill>
                  <a:srgbClr val="FF0000"/>
                </a:solidFill>
              </a:rPr>
              <a:t>„Дом голем и светол“ </a:t>
            </a:r>
            <a:r>
              <a:rPr lang="mk-MK" dirty="0" smtClean="0"/>
              <a:t>од Александар Поповски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(стр. 108)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945" y="4017818"/>
            <a:ext cx="4800601" cy="284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8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ДОМ ГОЛЕМ И СВЕТОЛ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mk-MK" dirty="0" smtClean="0"/>
              <a:t>Дом голем и светол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екаде да има на светов.</a:t>
            </a:r>
          </a:p>
          <a:p>
            <a:pPr marL="0" indent="0">
              <a:buNone/>
            </a:pPr>
            <a:r>
              <a:rPr lang="mk-MK" dirty="0" smtClean="0"/>
              <a:t>Во таков дом треба да шета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екое дете на оваа </a:t>
            </a:r>
            <a:r>
              <a:rPr lang="mk-MK" dirty="0" smtClean="0"/>
              <a:t>планета.</a:t>
            </a:r>
            <a:endParaRPr lang="mk-MK" dirty="0" smtClean="0"/>
          </a:p>
          <a:p>
            <a:endParaRPr lang="mk-MK" dirty="0"/>
          </a:p>
          <a:p>
            <a:pPr marL="0" indent="0">
              <a:buNone/>
            </a:pPr>
            <a:r>
              <a:rPr lang="mk-MK" dirty="0" smtClean="0"/>
              <a:t>Голем дом не се гради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амо во големи згради,</a:t>
            </a:r>
          </a:p>
          <a:p>
            <a:pPr marL="0" indent="0">
              <a:buNone/>
            </a:pPr>
            <a:r>
              <a:rPr lang="mk-MK" dirty="0"/>
              <a:t>н</a:t>
            </a:r>
            <a:r>
              <a:rPr lang="mk-MK" dirty="0" smtClean="0"/>
              <a:t>иту се купува на булевари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о златни пари,</a:t>
            </a:r>
          </a:p>
          <a:p>
            <a:pPr marL="0" indent="0">
              <a:buNone/>
            </a:pPr>
            <a:r>
              <a:rPr lang="mk-MK" dirty="0"/>
              <a:t>н</a:t>
            </a:r>
            <a:r>
              <a:rPr lang="mk-MK" dirty="0" smtClean="0"/>
              <a:t>иту го чуваат железните двери</a:t>
            </a:r>
          </a:p>
          <a:p>
            <a:pPr marL="0" indent="0">
              <a:buNone/>
            </a:pPr>
            <a:r>
              <a:rPr lang="mk-MK" dirty="0"/>
              <a:t>н</a:t>
            </a:r>
            <a:r>
              <a:rPr lang="mk-MK" dirty="0" smtClean="0"/>
              <a:t>а тие облакодери.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1474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17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55" y="914401"/>
            <a:ext cx="10515600" cy="4322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1400" dirty="0" smtClean="0"/>
              <a:t>Дом светол не се прави</a:t>
            </a:r>
          </a:p>
          <a:p>
            <a:pPr marL="0" indent="0">
              <a:buNone/>
            </a:pPr>
            <a:r>
              <a:rPr lang="mk-MK" sz="1400" dirty="0"/>
              <a:t>а</a:t>
            </a:r>
            <a:r>
              <a:rPr lang="mk-MK" sz="1400" dirty="0" smtClean="0"/>
              <a:t>ко се стават</a:t>
            </a:r>
          </a:p>
          <a:p>
            <a:pPr marL="0" indent="0">
              <a:buNone/>
            </a:pPr>
            <a:r>
              <a:rPr lang="mk-MK" sz="1400" dirty="0"/>
              <a:t>г</a:t>
            </a:r>
            <a:r>
              <a:rPr lang="mk-MK" sz="1400" dirty="0" smtClean="0"/>
              <a:t>олеми прозорци,</a:t>
            </a:r>
          </a:p>
          <a:p>
            <a:pPr marL="0" indent="0">
              <a:buNone/>
            </a:pPr>
            <a:r>
              <a:rPr lang="mk-MK" sz="1400" dirty="0"/>
              <a:t>б</a:t>
            </a:r>
            <a:r>
              <a:rPr lang="mk-MK" sz="1400" dirty="0" smtClean="0"/>
              <a:t>алкони и тераси.</a:t>
            </a:r>
            <a:endParaRPr lang="en-US" sz="1400" dirty="0" smtClean="0"/>
          </a:p>
          <a:p>
            <a:endParaRPr lang="mk-MK" sz="1400" dirty="0" smtClean="0"/>
          </a:p>
          <a:p>
            <a:pPr marL="0" indent="0">
              <a:buNone/>
            </a:pPr>
            <a:r>
              <a:rPr lang="mk-MK" sz="1400" dirty="0" smtClean="0"/>
              <a:t>Во таков дом</a:t>
            </a:r>
          </a:p>
          <a:p>
            <a:pPr marL="0" indent="0">
              <a:buNone/>
            </a:pPr>
            <a:r>
              <a:rPr lang="mk-MK" sz="1400" dirty="0" smtClean="0"/>
              <a:t>треба само</a:t>
            </a:r>
          </a:p>
          <a:p>
            <a:pPr marL="0" indent="0">
              <a:buNone/>
            </a:pPr>
            <a:r>
              <a:rPr lang="mk-MK" sz="1400" dirty="0"/>
              <a:t>п</a:t>
            </a:r>
            <a:r>
              <a:rPr lang="mk-MK" sz="1400" dirty="0" smtClean="0"/>
              <a:t>есна да се гласи,</a:t>
            </a:r>
          </a:p>
          <a:p>
            <a:pPr marL="0" indent="0">
              <a:buNone/>
            </a:pPr>
            <a:r>
              <a:rPr lang="mk-MK" sz="1400" dirty="0"/>
              <a:t>д</a:t>
            </a:r>
            <a:r>
              <a:rPr lang="mk-MK" sz="1400" dirty="0" smtClean="0"/>
              <a:t>етска насмевка да го краси.</a:t>
            </a:r>
          </a:p>
          <a:p>
            <a:pPr marL="0" indent="0">
              <a:buNone/>
            </a:pPr>
            <a:endParaRPr lang="mk-MK" sz="1400" dirty="0"/>
          </a:p>
          <a:p>
            <a:pPr marL="0" indent="0">
              <a:buNone/>
            </a:pPr>
            <a:r>
              <a:rPr lang="mk-MK" sz="1400" dirty="0" smtClean="0"/>
              <a:t>Голем и светол дом</a:t>
            </a:r>
          </a:p>
          <a:p>
            <a:pPr marL="0" indent="0">
              <a:buNone/>
            </a:pPr>
            <a:r>
              <a:rPr lang="mk-MK" sz="1400" dirty="0"/>
              <a:t>м</a:t>
            </a:r>
            <a:r>
              <a:rPr lang="mk-MK" sz="1400" dirty="0" smtClean="0"/>
              <a:t>оже да биде</a:t>
            </a:r>
          </a:p>
          <a:p>
            <a:pPr marL="0" indent="0">
              <a:buNone/>
            </a:pPr>
            <a:r>
              <a:rPr lang="mk-MK" sz="1400" dirty="0" smtClean="0"/>
              <a:t>и трошна барака,</a:t>
            </a:r>
          </a:p>
          <a:p>
            <a:pPr marL="0" indent="0">
              <a:buNone/>
            </a:pPr>
            <a:r>
              <a:rPr lang="mk-MK" sz="1400" dirty="0"/>
              <a:t>с</a:t>
            </a:r>
            <a:r>
              <a:rPr lang="mk-MK" sz="1400" dirty="0" smtClean="0"/>
              <a:t>амо ако во неа некој некого</a:t>
            </a:r>
          </a:p>
          <a:p>
            <a:pPr marL="0" indent="0">
              <a:buNone/>
            </a:pPr>
            <a:r>
              <a:rPr lang="mk-MK" sz="1400" dirty="0"/>
              <a:t>б</a:t>
            </a:r>
            <a:r>
              <a:rPr lang="mk-MK" sz="1400" dirty="0" smtClean="0"/>
              <a:t>ратски сака.</a:t>
            </a:r>
          </a:p>
          <a:p>
            <a:pPr marL="0" indent="0">
              <a:buNone/>
            </a:pPr>
            <a:r>
              <a:rPr lang="mk-MK" sz="1400" dirty="0"/>
              <a:t>	</a:t>
            </a:r>
            <a:r>
              <a:rPr lang="mk-MK" sz="1200" dirty="0" smtClean="0"/>
              <a:t>	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496291" y="5952223"/>
            <a:ext cx="509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k-MK" dirty="0"/>
          </a:p>
          <a:p>
            <a:r>
              <a:rPr lang="mk-MK" dirty="0"/>
              <a:t>	Александар Поповски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4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Помалку познати зборови: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mk-MK" dirty="0" smtClean="0"/>
              <a:t>Двери – </a:t>
            </a:r>
            <a:r>
              <a:rPr lang="mk-MK" dirty="0" smtClean="0"/>
              <a:t>врати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mk-MK" dirty="0"/>
              <a:t>О</a:t>
            </a:r>
            <a:r>
              <a:rPr lang="mk-MK" dirty="0" smtClean="0"/>
              <a:t>блакодери </a:t>
            </a:r>
            <a:r>
              <a:rPr lang="mk-MK" dirty="0" smtClean="0"/>
              <a:t>– високи згради со многу катови. Новите облакодери се карактеризираат со голема површина од стакло.</a:t>
            </a:r>
          </a:p>
          <a:p>
            <a:pPr marL="0" indent="0">
              <a:buNone/>
            </a:pPr>
            <a:r>
              <a:rPr lang="mk-MK" u="sng" dirty="0"/>
              <a:t>П</a:t>
            </a:r>
            <a:r>
              <a:rPr lang="mk-MK" u="sng" dirty="0" smtClean="0"/>
              <a:t>рашања</a:t>
            </a:r>
            <a:r>
              <a:rPr lang="mk-MK" dirty="0" smtClean="0"/>
              <a:t>:</a:t>
            </a:r>
          </a:p>
          <a:p>
            <a:pPr marL="514350" indent="-514350">
              <a:buAutoNum type="arabicPeriod"/>
            </a:pPr>
            <a:r>
              <a:rPr lang="mk-MK" dirty="0" smtClean="0"/>
              <a:t>Што е мотив во песната?</a:t>
            </a:r>
          </a:p>
          <a:p>
            <a:pPr marL="514350" indent="-514350">
              <a:buAutoNum type="arabicPeriod"/>
            </a:pPr>
            <a:r>
              <a:rPr lang="mk-MK" dirty="0" smtClean="0"/>
              <a:t>Со еден збор искажи го чувството кое го пробуди оваа песна во тебе?</a:t>
            </a:r>
          </a:p>
          <a:p>
            <a:pPr marL="514350" indent="-514350">
              <a:buAutoNum type="arabicPeriod"/>
            </a:pPr>
            <a:r>
              <a:rPr lang="mk-MK" dirty="0" smtClean="0"/>
              <a:t>Дали има рима?</a:t>
            </a:r>
          </a:p>
          <a:p>
            <a:pPr marL="514350" indent="-514350">
              <a:buAutoNum type="arabicPeriod"/>
            </a:pPr>
            <a:r>
              <a:rPr lang="mk-MK" dirty="0" smtClean="0"/>
              <a:t>Кои се изразни средства во песната?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8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 (биди креативен)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Напиши песна или состав каде ќе опишеш една своја желба употребувајќи поетски слики и епитети. Насловот смисли го сам. Напишаното вежбај го со изразно читање.</a:t>
            </a:r>
          </a:p>
          <a:p>
            <a:pPr marL="0" indent="0">
              <a:buNone/>
            </a:pPr>
            <a:r>
              <a:rPr lang="mk-MK" dirty="0" smtClean="0"/>
              <a:t>   Доколку сакате може да го поткрепите со цртеж.</a:t>
            </a:r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4" y="3865417"/>
            <a:ext cx="2050473" cy="2311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81" y="3968244"/>
            <a:ext cx="3144982" cy="21058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6" y="3865417"/>
            <a:ext cx="2438401" cy="24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0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224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Анализа на песната „Дом голем и светол“ од Александар Поповски </vt:lpstr>
      <vt:lpstr>ДОМ ГОЛЕМ И СВЕТОЛ</vt:lpstr>
      <vt:lpstr>PowerPoint Presentation</vt:lpstr>
      <vt:lpstr>Помалку познати зборови:</vt:lpstr>
      <vt:lpstr>Задача (биди креативен)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Анализа на песната „Дом голем и светол“ од Александар Поповски </dc:title>
  <dc:creator>pc</dc:creator>
  <cp:lastModifiedBy>pc</cp:lastModifiedBy>
  <cp:revision>5</cp:revision>
  <dcterms:created xsi:type="dcterms:W3CDTF">2020-03-19T06:55:59Z</dcterms:created>
  <dcterms:modified xsi:type="dcterms:W3CDTF">2020-03-19T07:38:30Z</dcterms:modified>
</cp:coreProperties>
</file>