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EC9102-1537-4CC8-9431-3525B93CFEFF}"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191540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C9102-1537-4CC8-9431-3525B93CFEFF}"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151896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C9102-1537-4CC8-9431-3525B93CFEFF}"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428061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C9102-1537-4CC8-9431-3525B93CFEFF}"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413364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EC9102-1537-4CC8-9431-3525B93CFEFF}"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348001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EC9102-1537-4CC8-9431-3525B93CFEFF}"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111088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EC9102-1537-4CC8-9431-3525B93CFEFF}"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417776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EC9102-1537-4CC8-9431-3525B93CFEFF}"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338128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C9102-1537-4CC8-9431-3525B93CFEFF}"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341830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C9102-1537-4CC8-9431-3525B93CFEFF}"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283400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C9102-1537-4CC8-9431-3525B93CFEFF}"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45FDB-AB84-4A0A-A7F2-E86E8759DE59}" type="slidenum">
              <a:rPr lang="en-US" smtClean="0"/>
              <a:t>‹#›</a:t>
            </a:fld>
            <a:endParaRPr lang="en-US"/>
          </a:p>
        </p:txBody>
      </p:sp>
    </p:spTree>
    <p:extLst>
      <p:ext uri="{BB962C8B-B14F-4D97-AF65-F5344CB8AC3E}">
        <p14:creationId xmlns:p14="http://schemas.microsoft.com/office/powerpoint/2010/main" val="199507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C9102-1537-4CC8-9431-3525B93CFEFF}"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45FDB-AB84-4A0A-A7F2-E86E8759DE59}" type="slidenum">
              <a:rPr lang="en-US" smtClean="0"/>
              <a:t>‹#›</a:t>
            </a:fld>
            <a:endParaRPr lang="en-US"/>
          </a:p>
        </p:txBody>
      </p:sp>
    </p:spTree>
    <p:extLst>
      <p:ext uri="{BB962C8B-B14F-4D97-AF65-F5344CB8AC3E}">
        <p14:creationId xmlns:p14="http://schemas.microsoft.com/office/powerpoint/2010/main" val="272607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ocedelcevdh.edu.mk/?p=38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582" y="-249382"/>
            <a:ext cx="9144000" cy="2664836"/>
          </a:xfrm>
        </p:spPr>
        <p:txBody>
          <a:bodyPr>
            <a:normAutofit/>
          </a:bodyPr>
          <a:lstStyle/>
          <a:p>
            <a:r>
              <a:rPr lang="mk-MK" dirty="0"/>
              <a:t>Поим за </a:t>
            </a:r>
            <a:r>
              <a:rPr lang="mk-MK" dirty="0" smtClean="0"/>
              <a:t>интервју</a:t>
            </a:r>
            <a:endParaRPr lang="en-US" dirty="0"/>
          </a:p>
        </p:txBody>
      </p:sp>
      <p:sp>
        <p:nvSpPr>
          <p:cNvPr id="3" name="Subtitle 2"/>
          <p:cNvSpPr>
            <a:spLocks noGrp="1"/>
          </p:cNvSpPr>
          <p:nvPr>
            <p:ph type="subTitle" idx="1"/>
          </p:nvPr>
        </p:nvSpPr>
        <p:spPr>
          <a:xfrm>
            <a:off x="1302327" y="2320493"/>
            <a:ext cx="9144000" cy="1655762"/>
          </a:xfrm>
        </p:spPr>
        <p:txBody>
          <a:bodyPr/>
          <a:lstStyle/>
          <a:p>
            <a:r>
              <a:rPr lang="mk-MK" sz="4000" dirty="0" smtClean="0"/>
              <a:t>,,Немаме  резервна планета“ – извадок од весник (125 стр.)</a:t>
            </a:r>
            <a:endParaRPr lang="en-US" sz="4000"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643745"/>
            <a:ext cx="6567055" cy="3338945"/>
          </a:xfrm>
          <a:prstGeom prst="rect">
            <a:avLst/>
          </a:prstGeom>
        </p:spPr>
      </p:pic>
    </p:spTree>
    <p:extLst>
      <p:ext uri="{BB962C8B-B14F-4D97-AF65-F5344CB8AC3E}">
        <p14:creationId xmlns:p14="http://schemas.microsoft.com/office/powerpoint/2010/main" val="1280696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Задача:</a:t>
            </a:r>
            <a:endParaRPr lang="en-US" dirty="0"/>
          </a:p>
        </p:txBody>
      </p:sp>
      <p:sp>
        <p:nvSpPr>
          <p:cNvPr id="3" name="Content Placeholder 2"/>
          <p:cNvSpPr>
            <a:spLocks noGrp="1"/>
          </p:cNvSpPr>
          <p:nvPr>
            <p:ph idx="1"/>
          </p:nvPr>
        </p:nvSpPr>
        <p:spPr>
          <a:xfrm>
            <a:off x="699654" y="1356734"/>
            <a:ext cx="10515600" cy="4351338"/>
          </a:xfrm>
        </p:spPr>
        <p:txBody>
          <a:bodyPr>
            <a:normAutofit fontScale="92500" lnSpcReduction="10000"/>
          </a:bodyPr>
          <a:lstStyle/>
          <a:p>
            <a:r>
              <a:rPr lang="mk-MK" dirty="0" smtClean="0"/>
              <a:t>Со помош на вашата имагинација напиши интервју со суштество од друга планета. (Користете фантазија)</a:t>
            </a:r>
          </a:p>
          <a:p>
            <a:pPr marL="0" indent="0">
              <a:buNone/>
            </a:pPr>
            <a:r>
              <a:rPr lang="mk-MK" dirty="0" smtClean="0"/>
              <a:t>Пример за прашања кои би можеле да му ги поставите: </a:t>
            </a:r>
          </a:p>
          <a:p>
            <a:pPr>
              <a:buFontTx/>
              <a:buChar char="-"/>
            </a:pPr>
            <a:r>
              <a:rPr lang="mk-MK" dirty="0" smtClean="0"/>
              <a:t>Како го мерите времето во вашата планета?</a:t>
            </a:r>
          </a:p>
          <a:p>
            <a:pPr>
              <a:buFontTx/>
              <a:buChar char="-"/>
            </a:pPr>
            <a:r>
              <a:rPr lang="mk-MK" dirty="0" smtClean="0"/>
              <a:t>Колку ученици има во вашето одделение?</a:t>
            </a:r>
          </a:p>
          <a:p>
            <a:pPr>
              <a:buFontTx/>
              <a:buChar char="-"/>
            </a:pPr>
            <a:r>
              <a:rPr lang="mk-MK" dirty="0" smtClean="0"/>
              <a:t>Колку букви има вашата азбука? Дали исто се чита како што се пишува во вашиот јазик?</a:t>
            </a:r>
          </a:p>
          <a:p>
            <a:pPr>
              <a:buFontTx/>
              <a:buChar char="-"/>
            </a:pPr>
            <a:r>
              <a:rPr lang="mk-MK" dirty="0" smtClean="0"/>
              <a:t>Како изгледаат вашите куќи? Итн.</a:t>
            </a:r>
          </a:p>
          <a:p>
            <a:pPr marL="0" indent="0">
              <a:buNone/>
            </a:pPr>
            <a:endParaRPr lang="mk-MK" dirty="0" smtClean="0"/>
          </a:p>
          <a:p>
            <a:pPr marL="0" indent="0">
              <a:buNone/>
            </a:pPr>
            <a:r>
              <a:rPr lang="mk-MK" smtClean="0"/>
              <a:t>Наставник: Соња Бандевска</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8436" y="4253346"/>
            <a:ext cx="3775364" cy="2396836"/>
          </a:xfrm>
          <a:prstGeom prst="rect">
            <a:avLst/>
          </a:prstGeom>
        </p:spPr>
      </p:pic>
    </p:spTree>
    <p:extLst>
      <p:ext uri="{BB962C8B-B14F-4D97-AF65-F5344CB8AC3E}">
        <p14:creationId xmlns:p14="http://schemas.microsoft.com/office/powerpoint/2010/main" val="281341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Што е интервју?</a:t>
            </a:r>
            <a:endParaRPr lang="en-US" dirty="0"/>
          </a:p>
        </p:txBody>
      </p:sp>
      <p:sp>
        <p:nvSpPr>
          <p:cNvPr id="3" name="Content Placeholder 2"/>
          <p:cNvSpPr>
            <a:spLocks noGrp="1"/>
          </p:cNvSpPr>
          <p:nvPr>
            <p:ph idx="1"/>
          </p:nvPr>
        </p:nvSpPr>
        <p:spPr/>
        <p:txBody>
          <a:bodyPr>
            <a:normAutofit fontScale="92500" lnSpcReduction="20000"/>
          </a:bodyPr>
          <a:lstStyle/>
          <a:p>
            <a:r>
              <a:rPr lang="ru-RU" dirty="0" smtClean="0"/>
              <a:t>Интервјуто се дефинира како </a:t>
            </a:r>
            <a:r>
              <a:rPr lang="ru-RU" dirty="0" smtClean="0">
                <a:solidFill>
                  <a:srgbClr val="FF0000"/>
                </a:solidFill>
              </a:rPr>
              <a:t>разговор</a:t>
            </a:r>
            <a:r>
              <a:rPr lang="ru-RU" dirty="0" smtClean="0"/>
              <a:t> меѓу две или повеќе личности со кои се настојува подобро да се запознае личноста, да се проценат неговите вештини, способности и други карактеристики.</a:t>
            </a:r>
          </a:p>
          <a:p>
            <a:r>
              <a:rPr lang="ru-RU" dirty="0" smtClean="0"/>
              <a:t>Три главни особини на интервјуто се: </a:t>
            </a:r>
            <a:r>
              <a:rPr lang="ru-RU" b="1" dirty="0" smtClean="0"/>
              <a:t>изборот на темите, личностите и прашањата.</a:t>
            </a:r>
          </a:p>
          <a:p>
            <a:r>
              <a:rPr lang="mk-MK" dirty="0" smtClean="0"/>
              <a:t>Предности на интервјуто:</a:t>
            </a:r>
          </a:p>
          <a:p>
            <a:pPr marL="0" indent="0">
              <a:buNone/>
            </a:pPr>
            <a:r>
              <a:rPr lang="mk-MK" b="1" dirty="0" smtClean="0"/>
              <a:t>	- </a:t>
            </a:r>
            <a:r>
              <a:rPr lang="ru-RU" dirty="0" smtClean="0"/>
              <a:t>Лесно се утврдуваат потребните комуникациски и социјални вештини на личноста (колку личноста е комуникативна, дали користи богат речник, дали е дружељубива личност или повеќе затворена во себе итн.)</a:t>
            </a:r>
          </a:p>
          <a:p>
            <a:pPr marL="0" indent="0">
              <a:buNone/>
            </a:pPr>
            <a:r>
              <a:rPr lang="ru-RU" dirty="0"/>
              <a:t>	</a:t>
            </a:r>
            <a:r>
              <a:rPr lang="ru-RU" dirty="0" smtClean="0"/>
              <a:t> - Лесно се утврдува вербалната способност на личноста</a:t>
            </a:r>
            <a:r>
              <a:rPr lang="en-US" dirty="0" smtClean="0"/>
              <a:t>.</a:t>
            </a:r>
            <a:endParaRPr lang="ru-RU" dirty="0" smtClean="0"/>
          </a:p>
          <a:p>
            <a:pPr marL="0" indent="0">
              <a:buNone/>
            </a:pPr>
            <a:r>
              <a:rPr lang="ru-RU" b="1" dirty="0"/>
              <a:t> </a:t>
            </a:r>
            <a:endParaRPr lang="ru-RU" b="1" dirty="0" smtClean="0"/>
          </a:p>
        </p:txBody>
      </p:sp>
    </p:spTree>
    <p:extLst>
      <p:ext uri="{BB962C8B-B14F-4D97-AF65-F5344CB8AC3E}">
        <p14:creationId xmlns:p14="http://schemas.microsoft.com/office/powerpoint/2010/main" val="279823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3600" dirty="0" smtClean="0"/>
              <a:t>НЕМАМЕ РЕЗЕРВНА ПЛАНЕТА(извадок од весник)</a:t>
            </a:r>
            <a:br>
              <a:rPr lang="mk-MK" sz="3600" dirty="0" smtClean="0"/>
            </a:br>
            <a:r>
              <a:rPr lang="mk-MK" sz="3600" dirty="0" smtClean="0"/>
              <a:t>125 стр.</a:t>
            </a: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mk-MK" dirty="0" smtClean="0"/>
              <a:t>	Во </a:t>
            </a:r>
            <a:r>
              <a:rPr lang="mk-MK" dirty="0"/>
              <a:t>Ц</a:t>
            </a:r>
            <a:r>
              <a:rPr lang="mk-MK" dirty="0" smtClean="0"/>
              <a:t>ентарот за уметноста неодамна се отвори традиционалната изложба за ликовни и поетски дела посветени на Светскиот ден на планетата Земја.</a:t>
            </a:r>
          </a:p>
          <a:p>
            <a:pPr marL="0" indent="0">
              <a:buNone/>
            </a:pPr>
            <a:r>
              <a:rPr lang="mk-MK" dirty="0" smtClean="0"/>
              <a:t>	Тоа беше повод да разговараме со организаторот на оваа манифестација.</a:t>
            </a:r>
          </a:p>
          <a:p>
            <a:pPr marL="0" indent="0">
              <a:buNone/>
            </a:pPr>
            <a:r>
              <a:rPr lang="mk-MK" dirty="0" smtClean="0"/>
              <a:t>	</a:t>
            </a:r>
            <a:r>
              <a:rPr lang="mk-MK" b="1" dirty="0" smtClean="0"/>
              <a:t>Ова е јубилејна изложба кај нас. Можете ли да ни кажете зошто се одлучвме таа да биде посветена на планетата Земја?</a:t>
            </a:r>
          </a:p>
          <a:p>
            <a:pPr marL="0" indent="0">
              <a:buNone/>
            </a:pPr>
            <a:r>
              <a:rPr lang="mk-MK" dirty="0" smtClean="0"/>
              <a:t>	Земјата е наша мајка, таа е наш живот, извор на нашите инспирации што уметниците секогаш го пласираат во своите дела. Нивната желба беше секоја година да ʽи се оддолжуваат на саканата планета.</a:t>
            </a:r>
          </a:p>
          <a:p>
            <a:pPr marL="0" indent="0">
              <a:buNone/>
            </a:pPr>
            <a:r>
              <a:rPr lang="mk-MK" b="1" dirty="0" smtClean="0"/>
              <a:t>	Изминативе години настапуваат поети и ликовни уметници само во Македонија. За првпат оваа година на изложбата видовме и автори од странство. На што се должи оваа соработка? </a:t>
            </a:r>
            <a:endParaRPr lang="en-US" b="1" dirty="0"/>
          </a:p>
        </p:txBody>
      </p:sp>
    </p:spTree>
    <p:extLst>
      <p:ext uri="{BB962C8B-B14F-4D97-AF65-F5344CB8AC3E}">
        <p14:creationId xmlns:p14="http://schemas.microsoft.com/office/powerpoint/2010/main" val="51237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mk-MK" dirty="0" smtClean="0"/>
              <a:t>	Оваа година поканивме  и гости од странство поради големиот интерес. Со тоа оваа излижба ќе влезе во светските изложби што се се организираат на оваа тема.</a:t>
            </a:r>
          </a:p>
          <a:p>
            <a:pPr marL="0" indent="0">
              <a:buNone/>
            </a:pPr>
            <a:r>
              <a:rPr lang="mk-MK" dirty="0" smtClean="0"/>
              <a:t>	</a:t>
            </a:r>
            <a:r>
              <a:rPr lang="mk-MK" b="1" dirty="0" smtClean="0"/>
              <a:t>За првпат видовме и детски творби кои досега беа одделувани во посебна категорија. Зошто се одлучивме да ги вметнете во официјаната програма?</a:t>
            </a:r>
          </a:p>
          <a:p>
            <a:pPr marL="0" indent="0">
              <a:buNone/>
            </a:pPr>
            <a:r>
              <a:rPr lang="mk-MK" dirty="0" smtClean="0"/>
              <a:t>	Децата со својата фантазија и љубов кон природата се вбројуваат меѓу нашите највредни творци. Добивме прекрасни дела и одлучивме да ги претставиме во категоријата која ја заслужуваат – да бидат рамноправни со возрасните кога се работи за уметноста.</a:t>
            </a:r>
          </a:p>
          <a:p>
            <a:pPr marL="0" indent="0">
              <a:buNone/>
            </a:pPr>
            <a:r>
              <a:rPr lang="mk-MK" dirty="0" smtClean="0"/>
              <a:t>							Од дневен весник</a:t>
            </a:r>
            <a:endParaRPr lang="en-US" dirty="0"/>
          </a:p>
        </p:txBody>
      </p:sp>
    </p:spTree>
    <p:extLst>
      <p:ext uri="{BB962C8B-B14F-4D97-AF65-F5344CB8AC3E}">
        <p14:creationId xmlns:p14="http://schemas.microsoft.com/office/powerpoint/2010/main" val="295334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Размисли и одговори</a:t>
            </a:r>
            <a:endParaRPr lang="en-US" dirty="0"/>
          </a:p>
        </p:txBody>
      </p:sp>
      <p:sp>
        <p:nvSpPr>
          <p:cNvPr id="3" name="Content Placeholder 2"/>
          <p:cNvSpPr>
            <a:spLocks noGrp="1"/>
          </p:cNvSpPr>
          <p:nvPr>
            <p:ph idx="1"/>
          </p:nvPr>
        </p:nvSpPr>
        <p:spPr/>
        <p:txBody>
          <a:bodyPr/>
          <a:lstStyle/>
          <a:p>
            <a:r>
              <a:rPr lang="mk-MK" dirty="0"/>
              <a:t>С</a:t>
            </a:r>
            <a:r>
              <a:rPr lang="mk-MK" dirty="0" smtClean="0"/>
              <a:t>о каква цел авторот го направил интервјуто?</a:t>
            </a:r>
          </a:p>
          <a:p>
            <a:r>
              <a:rPr lang="mk-MK" dirty="0" smtClean="0"/>
              <a:t>На каков начин се поставени прашањата?</a:t>
            </a:r>
          </a:p>
          <a:p>
            <a:r>
              <a:rPr lang="mk-MK" dirty="0"/>
              <a:t>А</a:t>
            </a:r>
            <a:r>
              <a:rPr lang="mk-MK" dirty="0" smtClean="0"/>
              <a:t>нализирај го јазикот со кој се служи авторот.</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8583" y="4001294"/>
            <a:ext cx="4544290" cy="253538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8145" y="1310843"/>
            <a:ext cx="3616039" cy="3363984"/>
          </a:xfrm>
          <a:prstGeom prst="rect">
            <a:avLst/>
          </a:prstGeom>
        </p:spPr>
      </p:pic>
    </p:spTree>
    <p:extLst>
      <p:ext uri="{BB962C8B-B14F-4D97-AF65-F5344CB8AC3E}">
        <p14:creationId xmlns:p14="http://schemas.microsoft.com/office/powerpoint/2010/main" val="221123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cap="all" dirty="0"/>
              <a:t>ИНТЕРВЈУ СО ГОРЈАН ПЕТРЕВСКИ</a:t>
            </a:r>
            <a:br>
              <a:rPr lang="mk-MK" cap="all" dirty="0"/>
            </a:br>
            <a:r>
              <a:rPr lang="en-US" dirty="0">
                <a:hlinkClick r:id="rId2"/>
              </a:rPr>
              <a:t>https://gocedelcevdh.edu.mk/?p=383</a:t>
            </a:r>
            <a:endParaRPr lang="en-US" dirty="0"/>
          </a:p>
        </p:txBody>
      </p:sp>
      <p:sp>
        <p:nvSpPr>
          <p:cNvPr id="3" name="Content Placeholder 2"/>
          <p:cNvSpPr>
            <a:spLocks noGrp="1"/>
          </p:cNvSpPr>
          <p:nvPr>
            <p:ph idx="1"/>
          </p:nvPr>
        </p:nvSpPr>
        <p:spPr/>
        <p:txBody>
          <a:bodyPr>
            <a:normAutofit fontScale="77500" lnSpcReduction="20000"/>
          </a:bodyPr>
          <a:lstStyle/>
          <a:p>
            <a:pPr marL="0" indent="0" fontAlgn="base">
              <a:buNone/>
            </a:pPr>
            <a:r>
              <a:rPr lang="ru-RU" i="1" dirty="0" smtClean="0"/>
              <a:t>	На </a:t>
            </a:r>
            <a:r>
              <a:rPr lang="ru-RU" i="1" dirty="0"/>
              <a:t>3.4.2019 година учениците од ОУ „Гоце Делчев“ Демир Хисар имаа можност да се запознаат и да разговараат со писателот за детска литература </a:t>
            </a:r>
            <a:r>
              <a:rPr lang="ru-RU" b="1" i="1" dirty="0"/>
              <a:t>Горјан Петревски</a:t>
            </a:r>
            <a:r>
              <a:rPr lang="ru-RU" i="1" dirty="0"/>
              <a:t>. На оваа средба, ученичката од IX одделение Маја Велевска имаше можност да направи едно кратко интервју со писателот кој ги инспирира учениците за да продолжат да читаат книги, но исто така и да пишуваат и да ги надградуваат своите таленти и можности.</a:t>
            </a:r>
            <a:endParaRPr lang="ru-RU" dirty="0"/>
          </a:p>
          <a:p>
            <a:pPr marL="0" indent="0" fontAlgn="base">
              <a:buNone/>
            </a:pPr>
            <a:endParaRPr lang="ru-RU" i="1" dirty="0" smtClean="0"/>
          </a:p>
          <a:p>
            <a:pPr marL="0" indent="0" fontAlgn="base">
              <a:buNone/>
            </a:pPr>
            <a:r>
              <a:rPr lang="ru-RU" i="1" dirty="0" smtClean="0"/>
              <a:t>*</a:t>
            </a:r>
            <a:r>
              <a:rPr lang="ru-RU" b="1" i="1" dirty="0"/>
              <a:t> Што Ве инспирира да го напишите вториот дел на книгата „Марта“ со наслов „Другата Марта“?</a:t>
            </a:r>
            <a:endParaRPr lang="ru-RU" b="1" dirty="0"/>
          </a:p>
          <a:p>
            <a:pPr marL="0" indent="0" fontAlgn="base">
              <a:buNone/>
            </a:pPr>
            <a:r>
              <a:rPr lang="ru-RU" dirty="0" smtClean="0"/>
              <a:t>	– </a:t>
            </a:r>
            <a:r>
              <a:rPr lang="ru-RU" dirty="0"/>
              <a:t>Тоа го бараа читателите, но и самиот почувствував потреба да го продолжам романот. Ако во првиот дел Марта имаше недоразбирања со себеси, но и со мајка си, а знаат зошто оние што ја прочитале, во вториот, иако со постојаните, но и со додатните ликови, приказната е сосема нова. „Другата Марта“,  би рекол, е ода за животот, за вербата и среќата</a:t>
            </a:r>
            <a:r>
              <a:rPr lang="ru-RU" dirty="0" smtClean="0"/>
              <a:t>. Јас </a:t>
            </a:r>
            <a:r>
              <a:rPr lang="ru-RU" dirty="0"/>
              <a:t>се залагам тоа и да биде!</a:t>
            </a:r>
          </a:p>
          <a:p>
            <a:pPr marL="0" indent="0" fontAlgn="base">
              <a:buNone/>
            </a:pPr>
            <a:r>
              <a:rPr lang="ru-RU" dirty="0"/>
              <a:t> </a:t>
            </a:r>
          </a:p>
        </p:txBody>
      </p:sp>
    </p:spTree>
    <p:extLst>
      <p:ext uri="{BB962C8B-B14F-4D97-AF65-F5344CB8AC3E}">
        <p14:creationId xmlns:p14="http://schemas.microsoft.com/office/powerpoint/2010/main" val="182815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fontAlgn="base">
              <a:buNone/>
            </a:pPr>
            <a:r>
              <a:rPr lang="ru-RU" i="1" dirty="0"/>
              <a:t>* </a:t>
            </a:r>
            <a:r>
              <a:rPr lang="ru-RU" b="1" i="1" dirty="0"/>
              <a:t>Дали Марта е реален лик, личност која навистина постои?</a:t>
            </a:r>
            <a:endParaRPr lang="ru-RU" b="1" dirty="0"/>
          </a:p>
          <a:p>
            <a:pPr marL="0" indent="0" fontAlgn="base">
              <a:buNone/>
            </a:pPr>
            <a:r>
              <a:rPr lang="ru-RU" dirty="0" smtClean="0"/>
              <a:t>	– </a:t>
            </a:r>
            <a:r>
              <a:rPr lang="ru-RU" dirty="0"/>
              <a:t>Марта, всушност, е девојчето потпишано со „Несреќната Емона“ во писмото што го добив на 19 декември 1985 г. со печат од Ракотинци, крај Скопје. На проблемот одговорив во „Вљубената страница“ во „Наш свет“, рубрика која опстојуваше 36 години. Од неа имам сочувано околу 7.000, можеби и повеќе писма, во кои читателите ми испраќаа поетски и прозни текстови, но и интимни, семејни проблеми </a:t>
            </a:r>
            <a:r>
              <a:rPr lang="ru-RU" dirty="0" smtClean="0"/>
              <a:t>и </a:t>
            </a:r>
            <a:r>
              <a:rPr lang="ru-RU" dirty="0"/>
              <a:t>недоразбирања. Многу од нив наоѓаа место во моите дела. Романот „Марта“ на 23 април оваа година, во НУУБ „Гоце Делчев“ во Штип, ќе одбележи 21-во издание и 30 години од објавувањето во 1989 г.  </a:t>
            </a:r>
          </a:p>
          <a:p>
            <a:pPr marL="0" indent="0" fontAlgn="base">
              <a:buNone/>
            </a:pPr>
            <a:r>
              <a:rPr lang="ru-RU" i="1" dirty="0"/>
              <a:t>*</a:t>
            </a:r>
            <a:r>
              <a:rPr lang="ru-RU" b="1" i="1" dirty="0"/>
              <a:t> Дали би објавиле и трет дел на романот „Марта“?</a:t>
            </a:r>
            <a:endParaRPr lang="ru-RU" b="1" dirty="0"/>
          </a:p>
          <a:p>
            <a:pPr marL="0" indent="0" fontAlgn="base">
              <a:buNone/>
            </a:pPr>
            <a:r>
              <a:rPr lang="ru-RU" dirty="0" smtClean="0"/>
              <a:t>	– </a:t>
            </a:r>
            <a:r>
              <a:rPr lang="ru-RU" dirty="0"/>
              <a:t>Со оглед на тоа што првото издание на „Другата Марта“ набрзо го снема, а тоа се случува и со второво, читателите на тоа ме обврзуваат. Ако вториот дел не го доживува успех, малку ќе се подзамислев и ќе подзастанев. Но тоа не се случува. Во третиот дел, Марта, Борко и другите ликови, ќе ги донесам во денешново време и веќе го имам концептот како ќе продолжи и како ќе заврши. Така приказната ќе стане трилогија.</a:t>
            </a:r>
          </a:p>
          <a:p>
            <a:endParaRPr lang="en-US" dirty="0"/>
          </a:p>
        </p:txBody>
      </p:sp>
    </p:spTree>
    <p:extLst>
      <p:ext uri="{BB962C8B-B14F-4D97-AF65-F5344CB8AC3E}">
        <p14:creationId xmlns:p14="http://schemas.microsoft.com/office/powerpoint/2010/main" val="35422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fontAlgn="base">
              <a:buNone/>
            </a:pPr>
            <a:r>
              <a:rPr lang="ru-RU" i="1" dirty="0"/>
              <a:t>* </a:t>
            </a:r>
            <a:r>
              <a:rPr lang="ru-RU" b="1" i="1" dirty="0"/>
              <a:t>Какви замисли имате за Вашите идни дела?</a:t>
            </a:r>
            <a:endParaRPr lang="ru-RU" b="1" dirty="0"/>
          </a:p>
          <a:p>
            <a:pPr marL="0" indent="0" fontAlgn="base">
              <a:buNone/>
            </a:pPr>
            <a:r>
              <a:rPr lang="ru-RU" dirty="0" smtClean="0"/>
              <a:t>	– </a:t>
            </a:r>
            <a:r>
              <a:rPr lang="ru-RU" dirty="0"/>
              <a:t>Имам повеќе нереализирани теми и приказни. Ќе се обидам да стигнам и да ги завршам. Ќе настојувам со новите наслови да не ги разочарам читателите кои, на моја среќа, ги имам.</a:t>
            </a:r>
          </a:p>
          <a:p>
            <a:pPr marL="0" indent="0" fontAlgn="base">
              <a:buNone/>
            </a:pPr>
            <a:r>
              <a:rPr lang="ru-RU" i="1" dirty="0"/>
              <a:t>* </a:t>
            </a:r>
            <a:r>
              <a:rPr lang="ru-RU" b="1" i="1" dirty="0"/>
              <a:t>Дали во моментот работите на некое дело?</a:t>
            </a:r>
            <a:endParaRPr lang="ru-RU" b="1" dirty="0"/>
          </a:p>
          <a:p>
            <a:pPr marL="0" indent="0" fontAlgn="base">
              <a:buNone/>
            </a:pPr>
            <a:r>
              <a:rPr lang="ru-RU" dirty="0" smtClean="0"/>
              <a:t>	– </a:t>
            </a:r>
            <a:r>
              <a:rPr lang="ru-RU" dirty="0"/>
              <a:t>Неодамна се појави книга со раскази „Пак се тука Петар и Лука“ за деца од предучилишна и раноучилишна возраст. Во текот на годинава ќе го објавам романот „Името ми е Вивиен Ли“, кој е работен според вистината на една тинејџерка и се случува сега, во ова време. Но истовремено го подготвувам за печат и романот за возрасни „Годишните времиња од Вивалди“.</a:t>
            </a:r>
          </a:p>
          <a:p>
            <a:endParaRPr lang="en-US" dirty="0"/>
          </a:p>
        </p:txBody>
      </p:sp>
    </p:spTree>
    <p:extLst>
      <p:ext uri="{BB962C8B-B14F-4D97-AF65-F5344CB8AC3E}">
        <p14:creationId xmlns:p14="http://schemas.microsoft.com/office/powerpoint/2010/main" val="265657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fontAlgn="base">
              <a:buNone/>
            </a:pPr>
            <a:r>
              <a:rPr lang="ru-RU" i="1" dirty="0" smtClean="0"/>
              <a:t>*</a:t>
            </a:r>
            <a:r>
              <a:rPr lang="ru-RU" i="1" dirty="0"/>
              <a:t> Која е, главно, Вашата инспирација за романите за тинејџери?</a:t>
            </a:r>
            <a:endParaRPr lang="ru-RU" dirty="0"/>
          </a:p>
          <a:p>
            <a:pPr marL="0" indent="0" fontAlgn="base">
              <a:buNone/>
            </a:pPr>
            <a:r>
              <a:rPr lang="ru-RU" dirty="0" smtClean="0"/>
              <a:t>	– </a:t>
            </a:r>
            <a:r>
              <a:rPr lang="ru-RU" dirty="0"/>
              <a:t>Инспирацијата е насекаде околу нас. Треба да се погледне околу себе и да се откртие. Инспирација ми се тинејџерите и нивните проблеми кои ги засегаат и возрасните. Сакам моите автентични приказни да допрат и до родителите.</a:t>
            </a:r>
          </a:p>
          <a:p>
            <a:pPr marL="0" indent="0" fontAlgn="base">
              <a:buNone/>
            </a:pPr>
            <a:r>
              <a:rPr lang="ru-RU" dirty="0" smtClean="0"/>
              <a:t>	Овојпат</a:t>
            </a:r>
            <a:r>
              <a:rPr lang="ru-RU" dirty="0"/>
              <a:t>, на 2 април роденденот на големиот Андерсен и Денот на книгата за деца, во прекрасна организација на „Икарус“ кој го водат неколку млади наставници, во Домот на културата „Крсте Мисирков“, инспиративни ми бевте  учениците од двете училишта „Гоце Делчев“ (со подрачните одделенија во с. Суводол) и „Браќа Миладиновци“ во Жван. Како автор сум одушевен од интересот за „Другата Марта“. Ве напаѓаат дека, во ова компјутерско време се помалку се чита. Нема да се согласам и ќе ве прогласувам за „најчитачката генерација“ во мојот роден крај! Искрено, како писател и пријател, се гордеам со посетеноста на средбата и со такви читатели, но и со таков наставен кадар во двете училишта.</a:t>
            </a:r>
          </a:p>
          <a:p>
            <a:pPr marL="0" indent="0" fontAlgn="base">
              <a:buNone/>
            </a:pPr>
            <a:r>
              <a:rPr lang="ru-RU" i="1" dirty="0" smtClean="0"/>
              <a:t>	Разговараа </a:t>
            </a:r>
            <a:r>
              <a:rPr lang="ru-RU" i="1" dirty="0"/>
              <a:t>ученици од IX одделение</a:t>
            </a:r>
            <a:endParaRPr lang="ru-RU" dirty="0"/>
          </a:p>
          <a:p>
            <a:pPr marL="0" indent="0" fontAlgn="base">
              <a:buNone/>
            </a:pPr>
            <a:r>
              <a:rPr lang="ru-RU" i="1" dirty="0" smtClean="0"/>
              <a:t>	при </a:t>
            </a:r>
            <a:r>
              <a:rPr lang="ru-RU" i="1" dirty="0"/>
              <a:t>ООУ „Гоце Делчев“, Демир Хисар</a:t>
            </a:r>
            <a:endParaRPr lang="ru-RU" dirty="0"/>
          </a:p>
          <a:p>
            <a:endParaRPr lang="en-US" dirty="0"/>
          </a:p>
        </p:txBody>
      </p:sp>
    </p:spTree>
    <p:extLst>
      <p:ext uri="{BB962C8B-B14F-4D97-AF65-F5344CB8AC3E}">
        <p14:creationId xmlns:p14="http://schemas.microsoft.com/office/powerpoint/2010/main" val="1083550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184</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Поим за интервју</vt:lpstr>
      <vt:lpstr>Што е интервју?</vt:lpstr>
      <vt:lpstr>НЕМАМЕ РЕЗЕРВНА ПЛАНЕТА(извадок од весник) 125 стр.</vt:lpstr>
      <vt:lpstr>PowerPoint Presentation</vt:lpstr>
      <vt:lpstr>Размисли и одговори</vt:lpstr>
      <vt:lpstr>ИНТЕРВЈУ СО ГОРЈАН ПЕТРЕВСКИ https://gocedelcevdh.edu.mk/?p=383</vt:lpstr>
      <vt:lpstr>PowerPoint Presentation</vt:lpstr>
      <vt:lpstr>PowerPoint Presentation</vt:lpstr>
      <vt:lpstr>PowerPoint Presentation</vt:lpstr>
      <vt:lpstr>Задача: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Поим за интервју</dc:title>
  <dc:creator>pc</dc:creator>
  <cp:lastModifiedBy>pc</cp:lastModifiedBy>
  <cp:revision>10</cp:revision>
  <dcterms:created xsi:type="dcterms:W3CDTF">2020-03-19T17:03:13Z</dcterms:created>
  <dcterms:modified xsi:type="dcterms:W3CDTF">2020-03-20T10:44:33Z</dcterms:modified>
</cp:coreProperties>
</file>