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embeddedFontLst>
    <p:embeddedFont>
      <p:font typeface="Roboto Slab" charset="0"/>
      <p:regular r:id="rId13"/>
      <p:bold r:id="rId14"/>
    </p:embeddedFont>
    <p:embeddedFont>
      <p:font typeface="Roboto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-84" y="-5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c6f75fce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c6f75fce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c6f75fceb_0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c6f75fceb_0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c6f75fceb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c6f75fceb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c6f75fceb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c6f75fceb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c6f75fceb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c6f75fceb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c6f75fceb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c6f75fceb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c6f75fceb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c6f75fceb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c6f75fceb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c6f75fceb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7f2a6b1749_1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7f2a6b1749_1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7f2a6b1749_1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7f2a6b1749_1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title" hasCustomPrompt="1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>
            <a:spLocks noGrp="1"/>
          </p:cNvSpPr>
          <p:nvPr>
            <p:ph type="body" idx="1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body" idx="1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5" name="Google Shape;45;p9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rina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ctrTitle"/>
          </p:nvPr>
        </p:nvSpPr>
        <p:spPr>
          <a:xfrm>
            <a:off x="1247250" y="0"/>
            <a:ext cx="6649500" cy="259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Проширување и скратување на дропки</a:t>
            </a:r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Од програмата за 6-то одделение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2"/>
          <p:cNvSpPr/>
          <p:nvPr/>
        </p:nvSpPr>
        <p:spPr>
          <a:xfrm>
            <a:off x="0" y="0"/>
            <a:ext cx="9161100" cy="2484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22"/>
          <p:cNvSpPr txBox="1">
            <a:spLocks noGrp="1"/>
          </p:cNvSpPr>
          <p:nvPr>
            <p:ph type="title" idx="4294967295"/>
          </p:nvPr>
        </p:nvSpPr>
        <p:spPr>
          <a:xfrm>
            <a:off x="426650" y="1392575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1"/>
                </a:solidFill>
              </a:rPr>
              <a:t>Изработил: Катица Бошевска, наставник по математика во ОУ “Александар Турунџев” - Кукуречани.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120" name="Google Shape;120;p22"/>
          <p:cNvSpPr txBox="1">
            <a:spLocks noGrp="1"/>
          </p:cNvSpPr>
          <p:nvPr>
            <p:ph type="body" idx="4294967295"/>
          </p:nvPr>
        </p:nvSpPr>
        <p:spPr>
          <a:xfrm>
            <a:off x="320250" y="3399975"/>
            <a:ext cx="8520600" cy="160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000"/>
              <a:t>Останете безбедни и учете од дома!</a:t>
            </a:r>
            <a:endParaRPr sz="3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title"/>
          </p:nvPr>
        </p:nvSpPr>
        <p:spPr>
          <a:xfrm>
            <a:off x="280075" y="1429600"/>
            <a:ext cx="4002000" cy="149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Пример1. Најпрво да ги споредиме следните две дропки: 3/4 и 6/8 .</a:t>
            </a:r>
            <a:endParaRPr sz="2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★"/>
            </a:pPr>
            <a:r>
              <a:rPr lang="en" sz="2400"/>
              <a:t>Прво да се потсетиме дека за да споредуваме две дропки мора тие да имаат ист именител, затоа бараме НЗС на 4 и 8</a:t>
            </a:r>
            <a:endParaRPr sz="2400"/>
          </a:p>
        </p:txBody>
      </p:sp>
      <p:pic>
        <p:nvPicPr>
          <p:cNvPr id="70" name="Google Shape;7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65500" y="568288"/>
            <a:ext cx="4002001" cy="35671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xfrm>
            <a:off x="114925" y="3595425"/>
            <a:ext cx="8368200" cy="25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★"/>
            </a:pPr>
            <a:r>
              <a:rPr lang="en" sz="2400"/>
              <a:t>Најдовме дека НЗС (4,8)=8 односно првата дропка ¾ ја доведуваме до дропка со именител 8, т.е  именителот од 4 станал 8, односно именителот е проширен со 2 (помножен со 2). 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★"/>
            </a:pPr>
            <a:r>
              <a:rPr lang="en" sz="2400"/>
              <a:t>За да не дојде до промена на вредноста на дропката мора и броителот да се помножи со истиот број т.е во случајот 2.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★"/>
            </a:pPr>
            <a:r>
              <a:rPr lang="en" sz="2400"/>
              <a:t>Одкако и броителот го помноживме по 2,</a:t>
            </a:r>
            <a:endParaRPr sz="240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Ја добивме дропката 6/8, т.е добивме дека двете дропки се еднакви.</a:t>
            </a:r>
            <a:endParaRPr sz="2400"/>
          </a:p>
        </p:txBody>
      </p:sp>
      <p:pic>
        <p:nvPicPr>
          <p:cNvPr id="76" name="Google Shape;7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6">
            <a:off x="7168312" y="3595434"/>
            <a:ext cx="1637899" cy="12693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>
            <a:spLocks noGrp="1"/>
          </p:cNvSpPr>
          <p:nvPr>
            <p:ph type="title" idx="4294967295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Истото можеме да го заклучиме и од следната слика:</a:t>
            </a:r>
            <a:endParaRPr/>
          </a:p>
        </p:txBody>
      </p:sp>
      <p:pic>
        <p:nvPicPr>
          <p:cNvPr id="82" name="Google Shape;8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80038" y="1206550"/>
            <a:ext cx="6125275" cy="3451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>
            <a:spLocks noGrp="1"/>
          </p:cNvSpPr>
          <p:nvPr>
            <p:ph type="title"/>
          </p:nvPr>
        </p:nvSpPr>
        <p:spPr>
          <a:xfrm>
            <a:off x="243150" y="176000"/>
            <a:ext cx="8901000" cy="461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i="1"/>
              <a:t>Заклучок :</a:t>
            </a:r>
            <a:endParaRPr b="1" i="1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/>
              <a:t>Ако броителот и именителот на една дропка се помножат со еден ист број, различен од нула, се добива дропка еднаква на дадената.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 b="1"/>
              <a:t>Проширување на дропка е постапка при која броителот и именителот се множат со еден ист број.</a:t>
            </a:r>
            <a:endParaRPr sz="2400" b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>
            <a:spLocks noGrp="1"/>
          </p:cNvSpPr>
          <p:nvPr>
            <p:ph type="title"/>
          </p:nvPr>
        </p:nvSpPr>
        <p:spPr>
          <a:xfrm>
            <a:off x="1337350" y="353150"/>
            <a:ext cx="6982500" cy="134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Задачи со проширување на дропки: </a:t>
            </a:r>
            <a:endParaRPr/>
          </a:p>
        </p:txBody>
      </p:sp>
      <p:pic>
        <p:nvPicPr>
          <p:cNvPr id="93" name="Google Shape;93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19300" y="1799500"/>
            <a:ext cx="5940825" cy="2519925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8"/>
          <p:cNvSpPr txBox="1"/>
          <p:nvPr/>
        </p:nvSpPr>
        <p:spPr>
          <a:xfrm>
            <a:off x="963800" y="4419975"/>
            <a:ext cx="4698000" cy="47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>
                <a:latin typeface="Roboto"/>
                <a:ea typeface="Roboto"/>
                <a:cs typeface="Roboto"/>
                <a:sym typeface="Roboto"/>
              </a:rPr>
              <a:t>Препиши ги и дополни!</a:t>
            </a:r>
            <a:endParaRPr sz="2200" b="1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>
            <a:spLocks noGrp="1"/>
          </p:cNvSpPr>
          <p:nvPr>
            <p:ph type="title"/>
          </p:nvPr>
        </p:nvSpPr>
        <p:spPr>
          <a:xfrm>
            <a:off x="0" y="60100"/>
            <a:ext cx="6896400" cy="497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❖"/>
            </a:pPr>
            <a:r>
              <a:rPr lang="en" sz="2400" b="1"/>
              <a:t>Постапката при која броителот и именителот на една дропка се делат со еден ист број се нарекува скратување на дропка.</a:t>
            </a:r>
            <a:endParaRPr sz="2400" b="1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❖"/>
            </a:pPr>
            <a:r>
              <a:rPr lang="en" sz="2400"/>
              <a:t>Пример2: Да ја скратиме дропката 2/4.</a:t>
            </a:r>
            <a:endParaRPr sz="240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За да најдеме со кој број се делат и броителот и именителот најлесно е да најдеме НЗД(2,4)=2, значи дропката ја кратиме со 2, т.е и броителот и именителот ги делиме со 2.</a:t>
            </a:r>
            <a:endParaRPr sz="240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Откако ги поделивме и броителот и именителот со 2 ја добивме дропката ½.</a:t>
            </a:r>
            <a:endParaRPr sz="240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pic>
        <p:nvPicPr>
          <p:cNvPr id="100" name="Google Shape;10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37850" y="2205375"/>
            <a:ext cx="2225601" cy="199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0"/>
          <p:cNvSpPr txBox="1">
            <a:spLocks noGrp="1"/>
          </p:cNvSpPr>
          <p:nvPr>
            <p:ph type="title"/>
          </p:nvPr>
        </p:nvSpPr>
        <p:spPr>
          <a:xfrm>
            <a:off x="1337350" y="353150"/>
            <a:ext cx="6982500" cy="134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Задачи со скратување на дропки: </a:t>
            </a:r>
            <a:endParaRPr/>
          </a:p>
        </p:txBody>
      </p:sp>
      <p:sp>
        <p:nvSpPr>
          <p:cNvPr id="106" name="Google Shape;106;p20"/>
          <p:cNvSpPr txBox="1"/>
          <p:nvPr/>
        </p:nvSpPr>
        <p:spPr>
          <a:xfrm>
            <a:off x="963800" y="4419975"/>
            <a:ext cx="4698000" cy="47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>
                <a:latin typeface="Roboto"/>
                <a:ea typeface="Roboto"/>
                <a:cs typeface="Roboto"/>
                <a:sym typeface="Roboto"/>
              </a:rPr>
              <a:t>Препиши ги и дополни!</a:t>
            </a:r>
            <a:endParaRPr sz="2200" b="1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07" name="Google Shape;107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98430" y="1698950"/>
            <a:ext cx="6234470" cy="25259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1"/>
          <p:cNvSpPr txBox="1">
            <a:spLocks noGrp="1"/>
          </p:cNvSpPr>
          <p:nvPr>
            <p:ph type="title"/>
          </p:nvPr>
        </p:nvSpPr>
        <p:spPr>
          <a:xfrm>
            <a:off x="387900" y="1584000"/>
            <a:ext cx="8368200" cy="1810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❖"/>
            </a:pPr>
            <a:r>
              <a:rPr lang="en" sz="2400"/>
              <a:t>Дропката за чиј броител a и именител b важи: НЗД(a,b)=1 , не може да се скрати. Оваа дропка се нарекува </a:t>
            </a:r>
            <a:r>
              <a:rPr lang="en" sz="2400" b="1"/>
              <a:t>нескратлива дропка</a:t>
            </a:r>
            <a:r>
              <a:rPr lang="en" sz="2400"/>
              <a:t>.</a:t>
            </a:r>
            <a:endParaRPr sz="2400"/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❖"/>
            </a:pPr>
            <a:r>
              <a:rPr lang="en" sz="2400"/>
              <a:t>Нескратливи дропки се пример: ⅓, ⅖ итн.</a:t>
            </a:r>
            <a:endParaRPr sz="2400"/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❖"/>
            </a:pPr>
            <a:r>
              <a:rPr lang="en" sz="2400"/>
              <a:t>ЗАДАЧА: Запиши ја дропката 36/48,  во нескратлива форма. </a:t>
            </a:r>
            <a:endParaRPr sz="2400"/>
          </a:p>
        </p:txBody>
      </p:sp>
      <p:pic>
        <p:nvPicPr>
          <p:cNvPr id="113" name="Google Shape;113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6">
            <a:off x="7168312" y="3595434"/>
            <a:ext cx="1637899" cy="12693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357</Words>
  <Application>Microsoft Office PowerPoint</Application>
  <PresentationFormat>On-screen Show (16:9)</PresentationFormat>
  <Paragraphs>29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Roboto Slab</vt:lpstr>
      <vt:lpstr>Roboto</vt:lpstr>
      <vt:lpstr>Marina</vt:lpstr>
      <vt:lpstr>Проширување и скратување на дропки</vt:lpstr>
      <vt:lpstr>Пример1. Најпрво да ги споредиме следните две дропки: 3/4 и 6/8 .  Прво да се потсетиме дека за да споредуваме две дропки мора тие да имаат ист именител, затоа бараме НЗС на 4 и 8</vt:lpstr>
      <vt:lpstr>Најдовме дека НЗС (4,8)=8 односно првата дропка ¾ ја доведуваме до дропка со именител 8, т.е  именителот од 4 станал 8, односно именителот е проширен со 2 (помножен со 2).  За да не дојде до промена на вредноста на дропката мора и броителот да се помножи со истиот број т.е во случајот 2. Одкако и броителот го помноживме по 2, Ја добивме дропката 6/8, т.е добивме дека двете дропки се еднакви.</vt:lpstr>
      <vt:lpstr>Истото можеме да го заклучиме и од следната слика:</vt:lpstr>
      <vt:lpstr>Заклучок : Ако броителот и именителот на една дропка се помножат со еден ист број, различен од нула, се добива дропка еднаква на дадената. Проширување на дропка е постапка при која броителот и именителот се множат со еден ист број.</vt:lpstr>
      <vt:lpstr>Задачи со проширување на дропки: </vt:lpstr>
      <vt:lpstr>Постапката при која броителот и именителот на една дропка се делат со еден ист број се нарекува скратување на дропка.  Пример2: Да ја скратиме дропката 2/4. За да најдеме со кој број се делат и броителот и именителот најлесно е да најдеме НЗД(2,4)=2, значи дропката ја кратиме со 2, т.е и броителот и именителот ги делиме со 2. Откако ги поделивме и броителот и именителот со 2 ја добивме дропката ½. </vt:lpstr>
      <vt:lpstr>Задачи со скратување на дропки: </vt:lpstr>
      <vt:lpstr>Дропката за чиј броител a и именител b важи: НЗД(a,b)=1 , не може да се скрати. Оваа дропка се нарекува нескратлива дропка.  Нескратливи дропки се пример: ⅓, ⅖ итн.  ЗАДАЧА: Запиши ја дропката 36/48,  во нескратлива форма. </vt:lpstr>
      <vt:lpstr>Изработил: Катица Бошевска, наставник по математика во ОУ “Александар Турунџев” - Кукуречани.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Проширување и скратување на дропки</dc:title>
  <dc:creator>user</dc:creator>
  <cp:lastModifiedBy>user</cp:lastModifiedBy>
  <cp:revision>1</cp:revision>
  <dcterms:modified xsi:type="dcterms:W3CDTF">2020-03-16T20:00:43Z</dcterms:modified>
</cp:coreProperties>
</file>