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Царица- јаглика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33600"/>
          </a:xfrm>
        </p:spPr>
        <p:txBody>
          <a:bodyPr>
            <a:normAutofit/>
          </a:bodyPr>
          <a:lstStyle/>
          <a:p>
            <a:r>
              <a:rPr lang="mk-MK" dirty="0" smtClean="0"/>
              <a:t>Интерпретација на  песна-учебник за </a:t>
            </a:r>
            <a:r>
              <a:rPr lang="en-US" dirty="0" smtClean="0"/>
              <a:t>V</a:t>
            </a:r>
            <a:r>
              <a:rPr lang="mk-MK" dirty="0" smtClean="0"/>
              <a:t>одд.стр.127</a:t>
            </a:r>
          </a:p>
          <a:p>
            <a:r>
              <a:rPr lang="mk-MK" dirty="0" smtClean="0"/>
              <a:t>Автори: Љ.Севдинска и В.Настоска</a:t>
            </a:r>
          </a:p>
          <a:p>
            <a:endParaRPr lang="mk-MK" dirty="0"/>
          </a:p>
          <a:p>
            <a:r>
              <a:rPr lang="mk-MK" dirty="0" smtClean="0"/>
              <a:t>Подготвил</a:t>
            </a:r>
            <a:r>
              <a:rPr lang="mk-MK" smtClean="0"/>
              <a:t>: наставник-Јаворка  Нечовска</a:t>
            </a:r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47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Рамисли и одговори: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/>
          <a:lstStyle/>
          <a:p>
            <a:r>
              <a:rPr lang="mk-MK" sz="1200" dirty="0" smtClean="0"/>
              <a:t>Како се вика цвеќето на сликата?</a:t>
            </a:r>
          </a:p>
          <a:p>
            <a:r>
              <a:rPr lang="mk-MK" sz="1200" dirty="0" smtClean="0"/>
              <a:t>Каде си го сретнал? Каде расте?</a:t>
            </a:r>
          </a:p>
          <a:p>
            <a:r>
              <a:rPr lang="mk-MK" sz="1200" dirty="0" smtClean="0"/>
              <a:t>Кои други имиња ги има,дали си ги чул?</a:t>
            </a:r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37338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804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1" y="990600"/>
            <a:ext cx="2819399" cy="381000"/>
          </a:xfrm>
        </p:spPr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Царица- јаглика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14800" y="1371600"/>
            <a:ext cx="3657601" cy="3810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Таа ја кити планината на пролет.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Гранче – ластарче. Жилаво,силно.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Со круна: грст цветни ливчиња на врвот.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Вистинска царица во царството билно.</a:t>
            </a:r>
          </a:p>
          <a:p>
            <a:pPr algn="l">
              <a:lnSpc>
                <a:spcPct val="100000"/>
              </a:lnSpc>
            </a:pPr>
            <a:endParaRPr lang="mk-MK" dirty="0" smtClean="0"/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Како јаглика ја знаеме сите.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Како жолто букетче од тревјето блика.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Но и ова нека не ве чуди: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И петопрст таа се вика.</a:t>
            </a:r>
          </a:p>
          <a:p>
            <a:pPr algn="l">
              <a:lnSpc>
                <a:spcPct val="100000"/>
              </a:lnSpc>
            </a:pPr>
            <a:endParaRPr lang="mk-MK" dirty="0"/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„ Дали ја сакаш?“- ако некој ме праша,</a:t>
            </a:r>
          </a:p>
          <a:p>
            <a:pPr algn="l">
              <a:lnSpc>
                <a:spcPct val="100000"/>
              </a:lnSpc>
            </a:pPr>
            <a:r>
              <a:rPr lang="mk-MK" dirty="0">
                <a:solidFill>
                  <a:srgbClr val="000000"/>
                </a:solidFill>
              </a:rPr>
              <a:t>к</a:t>
            </a:r>
            <a:r>
              <a:rPr lang="mk-MK" dirty="0" smtClean="0">
                <a:solidFill>
                  <a:srgbClr val="000000"/>
                </a:solidFill>
              </a:rPr>
              <a:t>ако да му кажам колку ја ценам?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Не само со два прста на раката кренати –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За неа е малку и пет прсти ако кренам</a:t>
            </a:r>
            <a:r>
              <a:rPr lang="mk-MK" dirty="0" smtClean="0"/>
              <a:t>!</a:t>
            </a:r>
          </a:p>
          <a:p>
            <a:pPr algn="l">
              <a:lnSpc>
                <a:spcPct val="100000"/>
              </a:lnSpc>
            </a:pPr>
            <a:endParaRPr lang="mk-MK" dirty="0"/>
          </a:p>
          <a:p>
            <a:pPr algn="l">
              <a:lnSpc>
                <a:spcPct val="100000"/>
              </a:lnSpc>
            </a:pPr>
            <a:endParaRPr lang="mk-MK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2667000" cy="2590800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Прочитај ја песната неколку пати</a:t>
            </a:r>
            <a:r>
              <a:rPr lang="mk-MK" dirty="0" smtClean="0">
                <a:solidFill>
                  <a:srgbClr val="00B050"/>
                </a:solidFill>
              </a:rPr>
              <a:t>!( потруди се да читаш јасно ,без брзање,со почитување на интерпукциските знаци и со могу чувства)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Ти се допадна нели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209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75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90600" y="2667000"/>
            <a:ext cx="3505200" cy="28956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r>
              <a:rPr lang="mk-MK" sz="1600" dirty="0" smtClean="0"/>
              <a:t>Отвори го учебникот на стр.127 и најди го работниот дел-РАЗГОВОР ЗА ПЕСНАТА</a:t>
            </a:r>
          </a:p>
          <a:p>
            <a:r>
              <a:rPr lang="mk-MK" sz="1600" dirty="0" smtClean="0"/>
              <a:t>Прочитај ги прашањата и усно одговори ги !</a:t>
            </a:r>
          </a:p>
          <a:p>
            <a:r>
              <a:rPr lang="mk-MK" sz="1600" dirty="0" smtClean="0"/>
              <a:t>Ако не знаеш некој одговор, побарај го во текстот на песната !         ( повторно прочитај !)</a:t>
            </a:r>
            <a:endParaRPr lang="en-US" sz="1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648200" y="2667000"/>
            <a:ext cx="3124200" cy="281940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mk-MK" dirty="0"/>
              <a:t>Пробај самостојно да направиш план  и анализа на песната !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>
                <a:solidFill>
                  <a:srgbClr val="002060"/>
                </a:solidFill>
              </a:rPr>
              <a:t>Разговор за песната: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371600" y="2209801"/>
            <a:ext cx="3125788" cy="457200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Задача 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3127375" cy="533400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Задача 2: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56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mk-MK" sz="2000" dirty="0" smtClean="0"/>
              <a:t>План на песната:царица- јаглика</a:t>
            </a:r>
            <a:br>
              <a:rPr lang="mk-MK" sz="2000" dirty="0" smtClean="0"/>
            </a:br>
            <a:r>
              <a:rPr lang="mk-MK" sz="1200" i="1" dirty="0" smtClean="0"/>
              <a:t>Работи сам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i="1" u="sng" dirty="0" smtClean="0"/>
              <a:t>Основен мотив:</a:t>
            </a:r>
          </a:p>
          <a:p>
            <a:pPr>
              <a:lnSpc>
                <a:spcPct val="100000"/>
              </a:lnSpc>
            </a:pPr>
            <a:r>
              <a:rPr lang="mk-MK" b="1" i="1" u="sng" dirty="0" smtClean="0"/>
              <a:t>Придружни мотиви(поетски слики)</a:t>
            </a:r>
            <a:r>
              <a:rPr lang="mk-MK" b="1" i="1" u="sng" dirty="0" smtClean="0">
                <a:sym typeface="Wingdings" pitchFamily="2" charset="2"/>
              </a:rPr>
              <a:t>: </a:t>
            </a:r>
            <a:r>
              <a:rPr lang="mk-MK" dirty="0" smtClean="0">
                <a:sym typeface="Wingdings" pitchFamily="2" charset="2"/>
              </a:rPr>
              <a:t>(</a:t>
            </a:r>
            <a:r>
              <a:rPr lang="mk-MK" sz="1400" dirty="0" smtClean="0">
                <a:sym typeface="Wingdings" pitchFamily="2" charset="2"/>
              </a:rPr>
              <a:t>запиши по една реченица за секоја строфа- можеш да употребиш некој стих од строфата)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Дополни:</a:t>
            </a:r>
            <a:r>
              <a:rPr lang="mk-MK" dirty="0" smtClean="0">
                <a:sym typeface="Wingdings" pitchFamily="2" charset="2"/>
              </a:rPr>
              <a:t>Песната има ---- строфи и ----- стихови.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Запиши ги сите римувани зборови!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Нацртај ја јагликата !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БРАВО ! ( УСПЕА  ЕТЕ МОЖЕШ И САМ...СЕКОГАШ  ТРУДИ СЕ ДА РАБОТИШ САМ ! )</a:t>
            </a:r>
          </a:p>
          <a:p>
            <a:pPr marL="342900" indent="-342900">
              <a:buFont typeface="+mj-lt"/>
              <a:buAutoNum type="arabicPeriod"/>
            </a:pPr>
            <a:endParaRPr lang="mk-MK" dirty="0"/>
          </a:p>
        </p:txBody>
      </p:sp>
      <p:sp>
        <p:nvSpPr>
          <p:cNvPr id="4" name="Smiley Face 3"/>
          <p:cNvSpPr/>
          <p:nvPr/>
        </p:nvSpPr>
        <p:spPr>
          <a:xfrm>
            <a:off x="5791200" y="48768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81000"/>
          </a:xfrm>
        </p:spPr>
        <p:txBody>
          <a:bodyPr>
            <a:normAutofit fontScale="90000"/>
          </a:bodyPr>
          <a:lstStyle/>
          <a:p>
            <a:r>
              <a:rPr lang="mk-MK" sz="2400" dirty="0" smtClean="0"/>
              <a:t>ЗАДАЧА ЗА ВТОР ЧАС: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/>
          <a:lstStyle/>
          <a:p>
            <a:r>
              <a:rPr lang="mk-MK" dirty="0" smtClean="0"/>
              <a:t>Опиши едно пролетно цвеќе што е карактеристично за твојот крај !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3136"/>
            <a:ext cx="2418917" cy="17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238500"/>
            <a:ext cx="152400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366655"/>
            <a:ext cx="1981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5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</TotalTime>
  <Words>302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Царица- јаглика</vt:lpstr>
      <vt:lpstr>Рамисли и одговори:</vt:lpstr>
      <vt:lpstr>Царица- јаглика</vt:lpstr>
      <vt:lpstr>Разговор за песната:</vt:lpstr>
      <vt:lpstr>План на песната:царица- јаглика Работи сам</vt:lpstr>
      <vt:lpstr>ЗАДАЧА ЗА ВТОР ЧАС: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Царица- јаглика</dc:title>
  <dc:creator>thism</dc:creator>
  <cp:lastModifiedBy>user</cp:lastModifiedBy>
  <cp:revision>22</cp:revision>
  <dcterms:created xsi:type="dcterms:W3CDTF">2006-08-16T00:00:00Z</dcterms:created>
  <dcterms:modified xsi:type="dcterms:W3CDTF">2020-03-21T12:36:19Z</dcterms:modified>
</cp:coreProperties>
</file>