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5CC786-27DA-4F7C-919A-C7DC62C4A680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E7DE7D-F19C-4498-8ABB-E49C2A30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CC786-27DA-4F7C-919A-C7DC62C4A680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E7DE7D-F19C-4498-8ABB-E49C2A30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CC786-27DA-4F7C-919A-C7DC62C4A680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E7DE7D-F19C-4498-8ABB-E49C2A30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CC786-27DA-4F7C-919A-C7DC62C4A680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E7DE7D-F19C-4498-8ABB-E49C2A309D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CC786-27DA-4F7C-919A-C7DC62C4A680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E7DE7D-F19C-4498-8ABB-E49C2A309D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CC786-27DA-4F7C-919A-C7DC62C4A680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E7DE7D-F19C-4498-8ABB-E49C2A309D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CC786-27DA-4F7C-919A-C7DC62C4A680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E7DE7D-F19C-4498-8ABB-E49C2A30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CC786-27DA-4F7C-919A-C7DC62C4A680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E7DE7D-F19C-4498-8ABB-E49C2A309D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CC786-27DA-4F7C-919A-C7DC62C4A680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E7DE7D-F19C-4498-8ABB-E49C2A30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5CC786-27DA-4F7C-919A-C7DC62C4A680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E7DE7D-F19C-4498-8ABB-E49C2A30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5CC786-27DA-4F7C-919A-C7DC62C4A680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E7DE7D-F19C-4498-8ABB-E49C2A309D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5CC786-27DA-4F7C-919A-C7DC62C4A680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E7DE7D-F19C-4498-8ABB-E49C2A30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mk-MK" sz="3600" u="sng" dirty="0" smtClean="0"/>
              <a:t>Множење и делење со 10 и 100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sz="2800" u="sng" dirty="0" smtClean="0"/>
              <a:t>СО ЧИСТИ ДЕСЕТКИ И СТОТКИ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sz="2100" dirty="0" smtClean="0">
                <a:latin typeface="Arial" pitchFamily="34" charset="0"/>
                <a:cs typeface="Arial" pitchFamily="34" charset="0"/>
              </a:rPr>
              <a:t>Кога множиме </a:t>
            </a:r>
            <a:r>
              <a:rPr lang="mk-MK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едноцифрен</a:t>
            </a:r>
            <a:r>
              <a:rPr lang="mk-MK" sz="2100" dirty="0" smtClean="0">
                <a:latin typeface="Arial" pitchFamily="34" charset="0"/>
                <a:cs typeface="Arial" pitchFamily="34" charset="0"/>
              </a:rPr>
              <a:t> број со 10 производот се зголемува за една цифра добиваме </a:t>
            </a:r>
            <a:r>
              <a:rPr lang="mk-MK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двоцифрен </a:t>
            </a:r>
            <a:r>
              <a:rPr lang="mk-MK" sz="2100" dirty="0" smtClean="0">
                <a:latin typeface="Arial" pitchFamily="34" charset="0"/>
                <a:cs typeface="Arial" pitchFamily="34" charset="0"/>
              </a:rPr>
              <a:t>производ ( кој завршува на 0)</a:t>
            </a: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100" dirty="0" smtClean="0">
                <a:latin typeface="Arial" pitchFamily="34" charset="0"/>
                <a:cs typeface="Arial" pitchFamily="34" charset="0"/>
              </a:rPr>
              <a:t>5  Х  10  = 50   5 десетки е 50     8 Х 10 = 80      8 десетки е 80	</a:t>
            </a: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100" dirty="0" smtClean="0">
                <a:latin typeface="Arial" pitchFamily="34" charset="0"/>
                <a:cs typeface="Arial" pitchFamily="34" charset="0"/>
              </a:rPr>
              <a:t>Кога множиме </a:t>
            </a:r>
            <a:r>
              <a:rPr lang="mk-MK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двоцифрен</a:t>
            </a:r>
            <a:r>
              <a:rPr lang="mk-MK" sz="2100" dirty="0" smtClean="0">
                <a:latin typeface="Arial" pitchFamily="34" charset="0"/>
                <a:cs typeface="Arial" pitchFamily="34" charset="0"/>
              </a:rPr>
              <a:t> број со 10 производот се зголемува за една цифра добиваме </a:t>
            </a:r>
            <a:r>
              <a:rPr lang="mk-MK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трицифрен</a:t>
            </a:r>
            <a:r>
              <a:rPr lang="mk-MK" sz="2100" dirty="0" smtClean="0">
                <a:latin typeface="Arial" pitchFamily="34" charset="0"/>
                <a:cs typeface="Arial" pitchFamily="34" charset="0"/>
              </a:rPr>
              <a:t> производ</a:t>
            </a:r>
          </a:p>
          <a:p>
            <a:r>
              <a:rPr lang="mk-MK" sz="2100" dirty="0" smtClean="0">
                <a:latin typeface="Arial" pitchFamily="34" charset="0"/>
                <a:cs typeface="Arial" pitchFamily="34" charset="0"/>
              </a:rPr>
              <a:t>18 Х 10 = 180   18 десетки е 180      35 Х 10 = 350   35 десетки е 350</a:t>
            </a: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100" dirty="0" smtClean="0">
                <a:latin typeface="Arial" pitchFamily="34" charset="0"/>
                <a:cs typeface="Arial" pitchFamily="34" charset="0"/>
              </a:rPr>
              <a:t>Кога множиме </a:t>
            </a:r>
            <a:r>
              <a:rPr lang="mk-MK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трицифрен број </a:t>
            </a:r>
            <a:r>
              <a:rPr lang="mk-MK" sz="2100" dirty="0" smtClean="0">
                <a:latin typeface="Arial" pitchFamily="34" charset="0"/>
                <a:cs typeface="Arial" pitchFamily="34" charset="0"/>
              </a:rPr>
              <a:t>со 10 производот се зголемува за една цифра добиваме </a:t>
            </a:r>
            <a:r>
              <a:rPr lang="mk-MK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четирицифрен</a:t>
            </a:r>
            <a:r>
              <a:rPr lang="mk-MK" sz="2100" dirty="0" smtClean="0">
                <a:latin typeface="Arial" pitchFamily="34" charset="0"/>
                <a:cs typeface="Arial" pitchFamily="34" charset="0"/>
              </a:rPr>
              <a:t> производ</a:t>
            </a: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100" dirty="0" smtClean="0">
                <a:latin typeface="Arial" pitchFamily="34" charset="0"/>
                <a:cs typeface="Arial" pitchFamily="34" charset="0"/>
              </a:rPr>
              <a:t>234 Х 10 = 2340  234 десетки е 2340 </a:t>
            </a:r>
          </a:p>
          <a:p>
            <a:r>
              <a:rPr lang="mk-MK" sz="2100" dirty="0" smtClean="0">
                <a:latin typeface="Arial" pitchFamily="34" charset="0"/>
                <a:cs typeface="Arial" pitchFamily="34" charset="0"/>
              </a:rPr>
              <a:t>146 Х 10 = 1460  146  десетки е 1460</a:t>
            </a: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Во табелата за месни вредности цифрите се поместуваат налево за едно место,а невидливата децимална запирка се поместува за едно место надесно   </a:t>
            </a:r>
            <a:endParaRPr lang="en-US" sz="21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mk-MK" sz="2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5, Х 10 = 50,        18, Х 10 = 180,           244, Х 10 = 2340,</a:t>
            </a:r>
            <a:endParaRPr lang="en-US" sz="21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МНОЖЕЊЕ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mk-MK" dirty="0" smtClean="0">
                <a:solidFill>
                  <a:srgbClr val="FF0000"/>
                </a:solidFill>
              </a:rPr>
              <a:t>СО 10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mk-MK" sz="2200" dirty="0" smtClean="0">
                <a:latin typeface="Arial" pitchFamily="34" charset="0"/>
                <a:cs typeface="Arial" pitchFamily="34" charset="0"/>
              </a:rPr>
              <a:t>Кога множиме </a:t>
            </a:r>
            <a:r>
              <a:rPr lang="mk-MK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едноцифрен број со 100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производот се зголемува за една цифра добиваме </a:t>
            </a:r>
            <a:r>
              <a:rPr lang="mk-MK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трицифренцифрен </a:t>
            </a:r>
            <a:r>
              <a:rPr lang="mk-MK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број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кој завршува на 00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200" dirty="0" smtClean="0">
                <a:latin typeface="Arial" pitchFamily="34" charset="0"/>
                <a:cs typeface="Arial" pitchFamily="34" charset="0"/>
              </a:rPr>
              <a:t>5  Х  100  = 500   5 стотки е 500     </a:t>
            </a:r>
          </a:p>
          <a:p>
            <a:pPr>
              <a:buNone/>
            </a:pPr>
            <a:r>
              <a:rPr lang="mk-MK" sz="2200" dirty="0" smtClean="0">
                <a:latin typeface="Arial" pitchFamily="34" charset="0"/>
                <a:cs typeface="Arial" pitchFamily="34" charset="0"/>
              </a:rPr>
              <a:t>   8 Х 100 = 800      8 стотки е 800	</a:t>
            </a:r>
          </a:p>
          <a:p>
            <a:pPr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200" dirty="0" smtClean="0">
                <a:latin typeface="Arial" pitchFamily="34" charset="0"/>
                <a:cs typeface="Arial" pitchFamily="34" charset="0"/>
              </a:rPr>
              <a:t>Кога множиме </a:t>
            </a:r>
            <a:r>
              <a:rPr lang="mk-MK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двоцифрен број со 100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производот се зголемува за една цифра добиваме</a:t>
            </a:r>
            <a:r>
              <a:rPr lang="mk-MK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четирицифрен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производ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200" dirty="0" smtClean="0">
                <a:latin typeface="Arial" pitchFamily="34" charset="0"/>
                <a:cs typeface="Arial" pitchFamily="34" charset="0"/>
              </a:rPr>
              <a:t>18 Х 100 = 1800   18 стотки е 1800	                </a:t>
            </a:r>
          </a:p>
          <a:p>
            <a:r>
              <a:rPr lang="mk-MK" sz="2200" dirty="0" smtClean="0">
                <a:latin typeface="Arial" pitchFamily="34" charset="0"/>
                <a:cs typeface="Arial" pitchFamily="34" charset="0"/>
              </a:rPr>
              <a:t> 35 Х 100 = 3500   35 стотки е 3500</a:t>
            </a: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200" dirty="0" smtClean="0">
                <a:latin typeface="Arial" pitchFamily="34" charset="0"/>
                <a:cs typeface="Arial" pitchFamily="34" charset="0"/>
              </a:rPr>
              <a:t>Кога множиме </a:t>
            </a:r>
            <a:r>
              <a:rPr lang="mk-MK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трицифрен број со 100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производот се зголемува за една цифра добиваме </a:t>
            </a:r>
            <a:r>
              <a:rPr lang="mk-MK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петцифрен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 производ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200" dirty="0" smtClean="0">
                <a:latin typeface="Arial" pitchFamily="34" charset="0"/>
                <a:cs typeface="Arial" pitchFamily="34" charset="0"/>
              </a:rPr>
              <a:t>234 Х 100 = 2340  234 стотки е 23400	                 </a:t>
            </a:r>
          </a:p>
          <a:p>
            <a:r>
              <a:rPr lang="mk-MK" sz="2200" dirty="0" smtClean="0">
                <a:latin typeface="Arial" pitchFamily="34" charset="0"/>
                <a:cs typeface="Arial" pitchFamily="34" charset="0"/>
              </a:rPr>
              <a:t>146 Х 100 = 1460  146  стотки е 14600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Во табелата за месни вредности цифрите се поместуваат налево за две места ,а невидливата децимална запирка се поместува за две места надесно   </a:t>
            </a:r>
          </a:p>
          <a:p>
            <a:r>
              <a:rPr lang="mk-MK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5, Х 100 = 500,    18, Х 10</a:t>
            </a:r>
            <a:r>
              <a:rPr lang="en-US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mk-MK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= 180,     234, Х 10</a:t>
            </a:r>
            <a:r>
              <a:rPr lang="en-US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mk-MK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= 2340,</a:t>
            </a:r>
            <a:endParaRPr lang="en-US" sz="2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FF0000"/>
                </a:solidFill>
              </a:rPr>
              <a:t>МНОЖЕЊЕ СО 100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72518" cy="4525963"/>
          </a:xfrm>
        </p:spPr>
        <p:txBody>
          <a:bodyPr>
            <a:normAutofit fontScale="92500"/>
          </a:bodyPr>
          <a:lstStyle/>
          <a:p>
            <a:r>
              <a:rPr lang="mk-MK" sz="2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Делењето е спротивна операција на множењето</a:t>
            </a:r>
            <a:r>
              <a:rPr lang="mk-MK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mk-MK" sz="2200" dirty="0" smtClean="0">
                <a:latin typeface="Arial" pitchFamily="34" charset="0"/>
                <a:cs typeface="Arial" pitchFamily="34" charset="0"/>
              </a:rPr>
              <a:t>Кога делиме со 10 количникот се намалува 10 пати ,односно при делење на </a:t>
            </a:r>
            <a:r>
              <a:rPr lang="mk-MK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двоцифрен број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добиваме количник со </a:t>
            </a:r>
            <a:r>
              <a:rPr lang="mk-MK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една цифра                                                       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50 : 10 = 5                              40 : 10 = 4                   80 : 10 = 8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mk-MK" sz="2200" dirty="0" smtClean="0">
                <a:latin typeface="Arial" pitchFamily="34" charset="0"/>
                <a:cs typeface="Arial" pitchFamily="34" charset="0"/>
              </a:rPr>
              <a:t>   при делење на </a:t>
            </a:r>
            <a:r>
              <a:rPr lang="mk-MK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трицифрен број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добиваме количник со </a:t>
            </a:r>
            <a:r>
              <a:rPr lang="mk-MK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две цифри                                  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570 : 10 = 57                           670 : 10 = 67               490 : 10 = 49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mk-MK" sz="2200" dirty="0" smtClean="0">
                <a:latin typeface="Arial" pitchFamily="34" charset="0"/>
                <a:cs typeface="Arial" pitchFamily="34" charset="0"/>
              </a:rPr>
              <a:t>   при делење на </a:t>
            </a:r>
            <a:r>
              <a:rPr lang="mk-MK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четирифрен број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добиваме количник со </a:t>
            </a:r>
            <a:r>
              <a:rPr lang="mk-MK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три цифри                                                                    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5460 : 10 = 546                        6780 : 10 = 678           4920: 10 = 492</a:t>
            </a:r>
          </a:p>
          <a:p>
            <a:r>
              <a:rPr lang="mk-MK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Во табелата за месни вредности цифрите се поместуваат надесно за едно место,а невидливата децимална запирка се поместува за едно место налево    </a:t>
            </a:r>
          </a:p>
          <a:p>
            <a:r>
              <a:rPr lang="mk-MK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50, : 10 = 5,0        180, : 10 = 18,0         2340, : 10 = 234,0</a:t>
            </a:r>
            <a:endParaRPr lang="en-US" sz="2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FF0000"/>
                </a:solidFill>
              </a:rPr>
              <a:t>ДЕЛЕЊЕ СО 10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mk-MK" sz="2200" dirty="0" smtClean="0">
                <a:latin typeface="Arial" pitchFamily="34" charset="0"/>
                <a:cs typeface="Arial" pitchFamily="34" charset="0"/>
              </a:rPr>
              <a:t>Кога делиме со 100 количникот се намалува 100 пати ,односно при делење на </a:t>
            </a:r>
            <a:r>
              <a:rPr lang="mk-MK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трицифрен број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добиваме количник со </a:t>
            </a:r>
            <a:r>
              <a:rPr lang="mk-MK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една цифра 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                           </a:t>
            </a:r>
          </a:p>
          <a:p>
            <a:r>
              <a:rPr lang="mk-MK" sz="2200" dirty="0" smtClean="0">
                <a:latin typeface="Arial" pitchFamily="34" charset="0"/>
                <a:cs typeface="Arial" pitchFamily="34" charset="0"/>
              </a:rPr>
              <a:t> 500 : 100 = 5                           600 : 100 = 6               400 : 100 = 4                                                                                                           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mk-MK" sz="2200" dirty="0" smtClean="0">
                <a:latin typeface="Arial" pitchFamily="34" charset="0"/>
                <a:cs typeface="Arial" pitchFamily="34" charset="0"/>
              </a:rPr>
              <a:t>                      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200" dirty="0" smtClean="0">
                <a:latin typeface="Arial" pitchFamily="34" charset="0"/>
                <a:cs typeface="Arial" pitchFamily="34" charset="0"/>
              </a:rPr>
              <a:t>при делење на </a:t>
            </a:r>
            <a:r>
              <a:rPr lang="mk-MK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четирифрен број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добиваме количник со </a:t>
            </a:r>
            <a:r>
              <a:rPr lang="mk-MK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две цифри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</a:t>
            </a:r>
          </a:p>
          <a:p>
            <a:r>
              <a:rPr lang="mk-MK" sz="2200" dirty="0" smtClean="0">
                <a:latin typeface="Arial" pitchFamily="34" charset="0"/>
                <a:cs typeface="Arial" pitchFamily="34" charset="0"/>
              </a:rPr>
              <a:t> 5000 : 100 = 5                        6000 : 100 = 60           4000: 10 = 40</a:t>
            </a: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Во табелата за месни вредности цифрите се поместуваат надесно за две места,а невидливата децимална запирка се поместува за две места налево    </a:t>
            </a:r>
          </a:p>
          <a:p>
            <a:r>
              <a:rPr lang="mk-MK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500, : 10 = 5,00     1800, : 10 = 18,00      2000, : 100 =20, </a:t>
            </a:r>
            <a:endParaRPr lang="en-US" sz="2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FF0000"/>
                </a:solidFill>
              </a:rPr>
              <a:t>ДЕЛЕЊЕ СО 100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а) 34 х 10 =                    б ) 670 х 10 =               в) 123 х 10 =        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г) 780 : 10 =                   д) 2670 : 10 =               ѓ) 34 : 10 =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е) 23 х 100 =                  ж) 113 х 100 =             з) 56 х 100 =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ѕ) 8700 : 100 =               и) 230 : 100 =              ј ) 98 : 100 =                                         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Реши ги задачите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smtClean="0"/>
              <a:t>	совет на  </a:t>
            </a:r>
            <a:r>
              <a:rPr lang="en-US" dirty="0" smtClean="0"/>
              <a:t>IV </a:t>
            </a:r>
            <a:r>
              <a:rPr lang="mk-MK" dirty="0" smtClean="0"/>
              <a:t>одделение</a:t>
            </a:r>
            <a:endParaRPr lang="en-US" dirty="0" smtClean="0"/>
          </a:p>
          <a:p>
            <a:r>
              <a:rPr lang="mk-MK" dirty="0" smtClean="0"/>
              <a:t>ОУ „Даме Груев“ – Битола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Изработи: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</TotalTime>
  <Words>357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       Множење и делење со 10 и 100    </vt:lpstr>
      <vt:lpstr>МНОЖЕЊЕ  СО 10 </vt:lpstr>
      <vt:lpstr>МНОЖЕЊЕ СО 100</vt:lpstr>
      <vt:lpstr>ДЕЛЕЊЕ СО 10</vt:lpstr>
      <vt:lpstr>ДЕЛЕЊЕ СО 100</vt:lpstr>
      <vt:lpstr>Реши ги задачите</vt:lpstr>
      <vt:lpstr>Изработи: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     Множење и делење со 10 и 100    </dc:title>
  <dc:creator>Windows User</dc:creator>
  <cp:lastModifiedBy>Windows User</cp:lastModifiedBy>
  <cp:revision>5</cp:revision>
  <dcterms:created xsi:type="dcterms:W3CDTF">2020-03-19T00:21:59Z</dcterms:created>
  <dcterms:modified xsi:type="dcterms:W3CDTF">2020-03-19T11:56:25Z</dcterms:modified>
</cp:coreProperties>
</file>