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78"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mk-MK" sz="2800" dirty="0" smtClean="0">
                <a:solidFill>
                  <a:schemeClr val="tx1"/>
                </a:solidFill>
              </a:rPr>
              <a:t>МАКЕДОНСКИ ЈАЗИК ВО ОСМО ОДД.</a:t>
            </a:r>
            <a:endParaRPr lang="mk-MK" sz="2800" dirty="0">
              <a:solidFill>
                <a:schemeClr val="tx1"/>
              </a:solidFill>
            </a:endParaRPr>
          </a:p>
        </p:txBody>
      </p:sp>
      <p:sp>
        <p:nvSpPr>
          <p:cNvPr id="3" name="Subtitle 2"/>
          <p:cNvSpPr>
            <a:spLocks noGrp="1"/>
          </p:cNvSpPr>
          <p:nvPr>
            <p:ph type="subTitle" idx="1"/>
          </p:nvPr>
        </p:nvSpPr>
        <p:spPr/>
        <p:txBody>
          <a:bodyPr>
            <a:noAutofit/>
          </a:bodyPr>
          <a:lstStyle/>
          <a:p>
            <a:pPr algn="ctr"/>
            <a:r>
              <a:rPr lang="mk-MK" sz="3200" dirty="0" smtClean="0"/>
              <a:t>Лектира</a:t>
            </a:r>
          </a:p>
          <a:p>
            <a:pPr algn="ctr"/>
            <a:r>
              <a:rPr lang="mk-MK" sz="3200" dirty="0" smtClean="0"/>
              <a:t>,,БОЈАН</a:t>
            </a:r>
            <a:r>
              <a:rPr lang="en-US" sz="3200" dirty="0" smtClean="0"/>
              <a:t>”</a:t>
            </a:r>
            <a:endParaRPr lang="mk-MK" sz="3200" dirty="0"/>
          </a:p>
          <a:p>
            <a:pPr algn="ctr"/>
            <a:r>
              <a:rPr lang="mk-MK" sz="3200" dirty="0" smtClean="0"/>
              <a:t>Глигор Поповски</a:t>
            </a:r>
            <a:endParaRPr lang="mk-MK" sz="3200" dirty="0"/>
          </a:p>
        </p:txBody>
      </p:sp>
    </p:spTree>
    <p:extLst>
      <p:ext uri="{BB962C8B-B14F-4D97-AF65-F5344CB8AC3E}">
        <p14:creationId xmlns:p14="http://schemas.microsoft.com/office/powerpoint/2010/main" val="310943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Писмено изразување</a:t>
            </a:r>
            <a:endParaRPr lang="mk-MK" dirty="0">
              <a:solidFill>
                <a:schemeClr val="tx1"/>
              </a:solidFill>
            </a:endParaRPr>
          </a:p>
        </p:txBody>
      </p:sp>
      <p:sp>
        <p:nvSpPr>
          <p:cNvPr id="3" name="Content Placeholder 2"/>
          <p:cNvSpPr>
            <a:spLocks noGrp="1"/>
          </p:cNvSpPr>
          <p:nvPr>
            <p:ph idx="1"/>
          </p:nvPr>
        </p:nvSpPr>
        <p:spPr/>
        <p:txBody>
          <a:bodyPr/>
          <a:lstStyle/>
          <a:p>
            <a:r>
              <a:rPr lang="mk-MK" dirty="0" smtClean="0"/>
              <a:t>Одбери еден од насловите и напиши состав. На часот ќе дискутираме и ќе се оценуваме.</a:t>
            </a:r>
          </a:p>
          <a:p>
            <a:r>
              <a:rPr lang="mk-MK" dirty="0" smtClean="0"/>
              <a:t>Соочувајќи се со тешкотиите, Бојан го учи животот</a:t>
            </a:r>
          </a:p>
          <a:p>
            <a:r>
              <a:rPr lang="mk-MK" dirty="0" smtClean="0"/>
              <a:t>Замислено итервју со Бојан</a:t>
            </a:r>
          </a:p>
          <a:p>
            <a:endParaRPr lang="en-US" dirty="0" smtClean="0"/>
          </a:p>
          <a:p>
            <a:endParaRPr lang="en-US" dirty="0"/>
          </a:p>
          <a:p>
            <a:r>
              <a:rPr lang="mk-MK" dirty="0" smtClean="0"/>
              <a:t>С</a:t>
            </a:r>
            <a:r>
              <a:rPr lang="en-US" dirty="0" smtClean="0"/>
              <a:t>è</a:t>
            </a:r>
            <a:r>
              <a:rPr lang="mk-MK" smtClean="0"/>
              <a:t> што не запиша, а сакаш да го споделиш со твоите соученици и наставникот ќе го направиш за време на часот.</a:t>
            </a:r>
          </a:p>
          <a:p>
            <a:endParaRPr lang="mk-MK" dirty="0"/>
          </a:p>
          <a:p>
            <a:pPr algn="ctr"/>
            <a:r>
              <a:rPr lang="mk-MK" sz="2000" b="1" dirty="0" smtClean="0"/>
              <a:t>ПРИЈАТНА РАБОТА!</a:t>
            </a:r>
            <a:endParaRPr lang="mk-MK" sz="2000" b="1" dirty="0"/>
          </a:p>
        </p:txBody>
      </p:sp>
    </p:spTree>
    <p:extLst>
      <p:ext uri="{BB962C8B-B14F-4D97-AF65-F5344CB8AC3E}">
        <p14:creationId xmlns:p14="http://schemas.microsoft.com/office/powerpoint/2010/main" val="168854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a:solidFill>
                  <a:schemeClr val="tx1"/>
                </a:solidFill>
              </a:rPr>
              <a:t>	</a:t>
            </a:r>
            <a:r>
              <a:rPr lang="mk-MK" dirty="0" smtClean="0">
                <a:solidFill>
                  <a:schemeClr val="tx1"/>
                </a:solidFill>
              </a:rPr>
              <a:t>Лектира</a:t>
            </a:r>
            <a:endParaRPr lang="mk-MK" dirty="0">
              <a:solidFill>
                <a:schemeClr val="tx1"/>
              </a:solidFill>
            </a:endParaRPr>
          </a:p>
        </p:txBody>
      </p:sp>
      <p:sp>
        <p:nvSpPr>
          <p:cNvPr id="3" name="Content Placeholder 2"/>
          <p:cNvSpPr>
            <a:spLocks noGrp="1"/>
          </p:cNvSpPr>
          <p:nvPr>
            <p:ph idx="1"/>
          </p:nvPr>
        </p:nvSpPr>
        <p:spPr/>
        <p:txBody>
          <a:bodyPr/>
          <a:lstStyle/>
          <a:p>
            <a:pPr lvl="1"/>
            <a:r>
              <a:rPr lang="mk-MK" dirty="0" smtClean="0"/>
              <a:t>Во периодов што следи</a:t>
            </a:r>
            <a:r>
              <a:rPr lang="en-US" dirty="0" smtClean="0"/>
              <a:t> </a:t>
            </a:r>
            <a:r>
              <a:rPr lang="mk-MK" dirty="0" smtClean="0"/>
              <a:t>на часот по Македонски јазик ќе ја обработуваш лектирата </a:t>
            </a:r>
            <a:r>
              <a:rPr lang="en-US" dirty="0" smtClean="0"/>
              <a:t>,,</a:t>
            </a:r>
            <a:r>
              <a:rPr lang="mk-MK" dirty="0" smtClean="0"/>
              <a:t>Бојан</a:t>
            </a:r>
            <a:r>
              <a:rPr lang="en-US" dirty="0" smtClean="0"/>
              <a:t>”</a:t>
            </a:r>
            <a:r>
              <a:rPr lang="mk-MK" dirty="0" smtClean="0"/>
              <a:t> од Глигор Поповски</a:t>
            </a:r>
            <a:r>
              <a:rPr lang="en-US" dirty="0" smtClean="0"/>
              <a:t>.</a:t>
            </a:r>
            <a:endParaRPr lang="mk-MK" dirty="0" smtClean="0"/>
          </a:p>
          <a:p>
            <a:pPr lvl="1"/>
            <a:r>
              <a:rPr lang="mk-MK" dirty="0" smtClean="0"/>
              <a:t>Принудниот одмор искористи го да ја прочиташ книгата и да се подготвиш за обработка на истата</a:t>
            </a:r>
            <a:r>
              <a:rPr lang="en-US" dirty="0" smtClean="0"/>
              <a:t>.</a:t>
            </a:r>
            <a:endParaRPr lang="mk-MK" dirty="0" smtClean="0"/>
          </a:p>
          <a:p>
            <a:pPr lvl="1"/>
            <a:r>
              <a:rPr lang="mk-MK" dirty="0" smtClean="0"/>
              <a:t>Во продолжение ќе следат упатства како да се подготвиш за часот што ќе следи</a:t>
            </a:r>
            <a:r>
              <a:rPr lang="en-US" dirty="0" smtClean="0"/>
              <a:t>.</a:t>
            </a:r>
            <a:endParaRPr lang="mk-MK" dirty="0"/>
          </a:p>
        </p:txBody>
      </p:sp>
    </p:spTree>
    <p:extLst>
      <p:ext uri="{BB962C8B-B14F-4D97-AF65-F5344CB8AC3E}">
        <p14:creationId xmlns:p14="http://schemas.microsoft.com/office/powerpoint/2010/main" val="14411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ЛЕКТИРА</a:t>
            </a:r>
            <a:endParaRPr lang="mk-MK" dirty="0">
              <a:solidFill>
                <a:schemeClr val="tx1"/>
              </a:solidFill>
            </a:endParaRPr>
          </a:p>
        </p:txBody>
      </p:sp>
      <p:sp>
        <p:nvSpPr>
          <p:cNvPr id="3" name="Content Placeholder 2"/>
          <p:cNvSpPr>
            <a:spLocks noGrp="1"/>
          </p:cNvSpPr>
          <p:nvPr>
            <p:ph idx="1"/>
          </p:nvPr>
        </p:nvSpPr>
        <p:spPr/>
        <p:txBody>
          <a:bodyPr>
            <a:normAutofit lnSpcReduction="10000"/>
          </a:bodyPr>
          <a:lstStyle/>
          <a:p>
            <a:r>
              <a:rPr lang="mk-MK" dirty="0" smtClean="0"/>
              <a:t>Бојан е главниот јунак во истоимениот роман, јунак од кој можеш многу да научиш. Низ содржината ќе прочиташ за неговите животни лекции, моменти во кои Бојан се фаќа во костец со предизвиците што ги носи животот на планина, но и воопшто, како се постапува кога животот те тестира, како се стигнува до целта ако си упорен, истраен, дисциплиниран. Како треба да се однесуваш кон луѓето, особено кон постарите, кон животните, кон природата. </a:t>
            </a:r>
          </a:p>
          <a:p>
            <a:r>
              <a:rPr lang="mk-MK" dirty="0" smtClean="0"/>
              <a:t>Од него можеш да научиш како, кога и каде треба да покажеш самоконтрола, самокритичност, доследност, упорност,совесност, одговорност, хуманост.</a:t>
            </a:r>
          </a:p>
          <a:p>
            <a:r>
              <a:rPr lang="mk-MK" dirty="0" smtClean="0"/>
              <a:t>Книгата ќе ти овозможи да провериш кои карактеристики на Бојан ги имаш и ти, која особина сакаш да ја поседуваш, како да го постигнеш тоа.</a:t>
            </a:r>
          </a:p>
          <a:p>
            <a:pPr marL="0" indent="0">
              <a:buNone/>
            </a:pPr>
            <a:r>
              <a:rPr lang="mk-MK" dirty="0"/>
              <a:t> </a:t>
            </a:r>
            <a:r>
              <a:rPr lang="mk-MK" dirty="0" smtClean="0"/>
              <a:t>     </a:t>
            </a:r>
            <a:endParaRPr lang="mk-MK" dirty="0"/>
          </a:p>
        </p:txBody>
      </p:sp>
    </p:spTree>
    <p:extLst>
      <p:ext uri="{BB962C8B-B14F-4D97-AF65-F5344CB8AC3E}">
        <p14:creationId xmlns:p14="http://schemas.microsoft.com/office/powerpoint/2010/main" val="328355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ЛЕКТИРА</a:t>
            </a:r>
            <a:endParaRPr lang="mk-MK" dirty="0">
              <a:solidFill>
                <a:schemeClr val="tx1"/>
              </a:solidFill>
            </a:endParaRPr>
          </a:p>
        </p:txBody>
      </p:sp>
      <p:sp>
        <p:nvSpPr>
          <p:cNvPr id="3" name="Content Placeholder 2"/>
          <p:cNvSpPr>
            <a:spLocks noGrp="1"/>
          </p:cNvSpPr>
          <p:nvPr>
            <p:ph idx="1"/>
          </p:nvPr>
        </p:nvSpPr>
        <p:spPr/>
        <p:txBody>
          <a:bodyPr/>
          <a:lstStyle/>
          <a:p>
            <a:pPr lvl="1"/>
            <a:r>
              <a:rPr lang="mk-MK" dirty="0" smtClean="0"/>
              <a:t>За успешна и полесна подготовка за часот од лектира при читањето на романот обрни внимание на:</a:t>
            </a:r>
          </a:p>
          <a:p>
            <a:pPr lvl="1"/>
            <a:r>
              <a:rPr lang="mk-MK" dirty="0" smtClean="0"/>
              <a:t>Внатрешните и надворешните описи на ликовите, особено на Бојан (запиши го бројот на страниците или подвлечи со моливче, а потоа избриши);</a:t>
            </a:r>
            <a:endParaRPr lang="en-US" dirty="0" smtClean="0">
              <a:latin typeface="M_Times" panose="02027200000000000000" pitchFamily="18" charset="0"/>
            </a:endParaRPr>
          </a:p>
          <a:p>
            <a:pPr lvl="1"/>
            <a:r>
              <a:rPr lang="mk-MK" dirty="0" smtClean="0"/>
              <a:t>Прекрасните пејзажи (цитирај ги или пренеси ги со твои зборови, а можеш и да   црташ).</a:t>
            </a:r>
            <a:endParaRPr lang="mk-MK" dirty="0"/>
          </a:p>
        </p:txBody>
      </p:sp>
    </p:spTree>
    <p:extLst>
      <p:ext uri="{BB962C8B-B14F-4D97-AF65-F5344CB8AC3E}">
        <p14:creationId xmlns:p14="http://schemas.microsoft.com/office/powerpoint/2010/main" val="1775912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solidFill>
                  <a:schemeClr val="bg1"/>
                </a:solidFill>
              </a:rPr>
              <a:t>П</a:t>
            </a:r>
          </a:p>
        </p:txBody>
      </p:sp>
      <p:sp>
        <p:nvSpPr>
          <p:cNvPr id="3" name="Content Placeholder 2"/>
          <p:cNvSpPr>
            <a:spLocks noGrp="1"/>
          </p:cNvSpPr>
          <p:nvPr>
            <p:ph idx="1"/>
          </p:nvPr>
        </p:nvSpPr>
        <p:spPr/>
        <p:txBody>
          <a:bodyPr/>
          <a:lstStyle/>
          <a:p>
            <a:r>
              <a:rPr lang="mk-MK" b="1" dirty="0" smtClean="0"/>
              <a:t>Прашања на кои треба да одговориш</a:t>
            </a:r>
          </a:p>
          <a:p>
            <a:r>
              <a:rPr lang="mk-MK" dirty="0" smtClean="0"/>
              <a:t>Напиши неколку биографски податоци за авторот!</a:t>
            </a:r>
          </a:p>
          <a:p>
            <a:r>
              <a:rPr lang="mk-MK" dirty="0" smtClean="0"/>
              <a:t>Кој е нараторот во романот и во кое лице ги раскажува настаните?</a:t>
            </a:r>
          </a:p>
          <a:p>
            <a:r>
              <a:rPr lang="mk-MK" dirty="0" smtClean="0"/>
              <a:t>По каков редослед се раскажани настаните?</a:t>
            </a:r>
          </a:p>
          <a:p>
            <a:r>
              <a:rPr lang="mk-MK" dirty="0" smtClean="0"/>
              <a:t>Определи ја темата во романот!</a:t>
            </a:r>
          </a:p>
          <a:p>
            <a:r>
              <a:rPr lang="mk-MK" dirty="0" smtClean="0"/>
              <a:t>Романот носи прекрасна порака. Размисли и објасни ја идејата!</a:t>
            </a:r>
          </a:p>
          <a:p>
            <a:r>
              <a:rPr lang="mk-MK" dirty="0" smtClean="0"/>
              <a:t>Определи го видот на романот според темата и според стилските особености и објасни според кои особености го изведе заклучокот.</a:t>
            </a:r>
            <a:endParaRPr lang="mk-MK" dirty="0"/>
          </a:p>
        </p:txBody>
      </p:sp>
    </p:spTree>
    <p:extLst>
      <p:ext uri="{BB962C8B-B14F-4D97-AF65-F5344CB8AC3E}">
        <p14:creationId xmlns:p14="http://schemas.microsoft.com/office/powerpoint/2010/main" val="60945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Етапи на дејството</a:t>
            </a:r>
            <a:endParaRPr lang="mk-MK" dirty="0">
              <a:solidFill>
                <a:schemeClr val="tx1"/>
              </a:solidFill>
            </a:endParaRPr>
          </a:p>
        </p:txBody>
      </p:sp>
      <p:sp>
        <p:nvSpPr>
          <p:cNvPr id="3" name="Content Placeholder 2"/>
          <p:cNvSpPr>
            <a:spLocks noGrp="1"/>
          </p:cNvSpPr>
          <p:nvPr>
            <p:ph idx="1"/>
          </p:nvPr>
        </p:nvSpPr>
        <p:spPr/>
        <p:txBody>
          <a:bodyPr/>
          <a:lstStyle/>
          <a:p>
            <a:pPr lvl="1"/>
            <a:r>
              <a:rPr lang="mk-MK" dirty="0" smtClean="0"/>
              <a:t>Романот  е поделен на поглавја преку кои се навестува развојот на дејството. Првиот дел ,,Јужен ветер</a:t>
            </a:r>
            <a:r>
              <a:rPr lang="en-US" dirty="0" smtClean="0">
                <a:latin typeface="M_Times" panose="02027200000000000000" pitchFamily="18" charset="0"/>
              </a:rPr>
              <a:t>”</a:t>
            </a:r>
            <a:r>
              <a:rPr lang="mk-MK" dirty="0" smtClean="0"/>
              <a:t> има единаесет поглавја. Распореди ги настаните преку етапите на дејството!</a:t>
            </a:r>
          </a:p>
          <a:p>
            <a:pPr lvl="1"/>
            <a:endParaRPr lang="mk-MK" dirty="0"/>
          </a:p>
        </p:txBody>
      </p:sp>
    </p:spTree>
    <p:extLst>
      <p:ext uri="{BB962C8B-B14F-4D97-AF65-F5344CB8AC3E}">
        <p14:creationId xmlns:p14="http://schemas.microsoft.com/office/powerpoint/2010/main" val="373772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a:solidFill>
                  <a:schemeClr val="tx1"/>
                </a:solidFill>
              </a:rPr>
              <a:t>Етапи на дејството</a:t>
            </a:r>
            <a:endParaRPr lang="mk-M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8040147"/>
              </p:ext>
            </p:extLst>
          </p:nvPr>
        </p:nvGraphicFramePr>
        <p:xfrm>
          <a:off x="677863" y="2160588"/>
          <a:ext cx="8596312" cy="249428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mk-MK" dirty="0" smtClean="0"/>
                        <a:t>Развојна етапа</a:t>
                      </a:r>
                      <a:endParaRPr lang="mk-MK" dirty="0"/>
                    </a:p>
                  </a:txBody>
                  <a:tcPr/>
                </a:tc>
                <a:tc>
                  <a:txBody>
                    <a:bodyPr/>
                    <a:lstStyle/>
                    <a:p>
                      <a:r>
                        <a:rPr lang="mk-MK" dirty="0" smtClean="0"/>
                        <a:t>Поглавје</a:t>
                      </a:r>
                      <a:endParaRPr lang="mk-MK" dirty="0"/>
                    </a:p>
                  </a:txBody>
                  <a:tcPr/>
                </a:tc>
              </a:tr>
              <a:tr h="370840">
                <a:tc>
                  <a:txBody>
                    <a:bodyPr/>
                    <a:lstStyle/>
                    <a:p>
                      <a:r>
                        <a:rPr lang="mk-MK" dirty="0" smtClean="0"/>
                        <a:t>експозиција</a:t>
                      </a:r>
                      <a:endParaRPr lang="mk-MK" dirty="0"/>
                    </a:p>
                  </a:txBody>
                  <a:tcPr/>
                </a:tc>
                <a:tc>
                  <a:txBody>
                    <a:bodyPr/>
                    <a:lstStyle/>
                    <a:p>
                      <a:r>
                        <a:rPr lang="mk-MK" dirty="0" smtClean="0"/>
                        <a:t>Обичен ден</a:t>
                      </a:r>
                    </a:p>
                    <a:p>
                      <a:r>
                        <a:rPr lang="mk-MK" dirty="0" smtClean="0"/>
                        <a:t>Дедо Иван</a:t>
                      </a:r>
                      <a:endParaRPr lang="mk-MK" dirty="0"/>
                    </a:p>
                  </a:txBody>
                  <a:tcPr/>
                </a:tc>
              </a:tr>
              <a:tr h="370840">
                <a:tc>
                  <a:txBody>
                    <a:bodyPr/>
                    <a:lstStyle/>
                    <a:p>
                      <a:r>
                        <a:rPr lang="mk-MK" dirty="0" smtClean="0"/>
                        <a:t>заплет</a:t>
                      </a:r>
                      <a:endParaRPr lang="mk-MK" dirty="0"/>
                    </a:p>
                  </a:txBody>
                  <a:tcPr/>
                </a:tc>
                <a:tc>
                  <a:txBody>
                    <a:bodyPr/>
                    <a:lstStyle/>
                    <a:p>
                      <a:endParaRPr lang="mk-MK" dirty="0"/>
                    </a:p>
                  </a:txBody>
                  <a:tcPr/>
                </a:tc>
              </a:tr>
              <a:tr h="370840">
                <a:tc>
                  <a:txBody>
                    <a:bodyPr/>
                    <a:lstStyle/>
                    <a:p>
                      <a:r>
                        <a:rPr lang="mk-MK" dirty="0" smtClean="0"/>
                        <a:t>кулминација</a:t>
                      </a:r>
                      <a:endParaRPr lang="mk-MK" dirty="0"/>
                    </a:p>
                  </a:txBody>
                  <a:tcPr/>
                </a:tc>
                <a:tc>
                  <a:txBody>
                    <a:bodyPr/>
                    <a:lstStyle/>
                    <a:p>
                      <a:endParaRPr lang="mk-MK" dirty="0"/>
                    </a:p>
                  </a:txBody>
                  <a:tcPr/>
                </a:tc>
              </a:tr>
              <a:tr h="370840">
                <a:tc>
                  <a:txBody>
                    <a:bodyPr/>
                    <a:lstStyle/>
                    <a:p>
                      <a:r>
                        <a:rPr lang="mk-MK" dirty="0" smtClean="0"/>
                        <a:t>перипетија (пресвртница)</a:t>
                      </a:r>
                      <a:endParaRPr lang="mk-MK" dirty="0"/>
                    </a:p>
                  </a:txBody>
                  <a:tcPr/>
                </a:tc>
                <a:tc>
                  <a:txBody>
                    <a:bodyPr/>
                    <a:lstStyle/>
                    <a:p>
                      <a:endParaRPr lang="mk-MK" dirty="0"/>
                    </a:p>
                  </a:txBody>
                  <a:tcPr/>
                </a:tc>
              </a:tr>
              <a:tr h="370840">
                <a:tc>
                  <a:txBody>
                    <a:bodyPr/>
                    <a:lstStyle/>
                    <a:p>
                      <a:r>
                        <a:rPr lang="mk-MK" dirty="0" smtClean="0"/>
                        <a:t>расплет</a:t>
                      </a:r>
                      <a:endParaRPr lang="mk-MK" dirty="0"/>
                    </a:p>
                  </a:txBody>
                  <a:tcPr/>
                </a:tc>
                <a:tc>
                  <a:txBody>
                    <a:bodyPr/>
                    <a:lstStyle/>
                    <a:p>
                      <a:endParaRPr lang="mk-MK" dirty="0"/>
                    </a:p>
                  </a:txBody>
                  <a:tcPr/>
                </a:tc>
              </a:tr>
            </a:tbl>
          </a:graphicData>
        </a:graphic>
      </p:graphicFrame>
    </p:spTree>
    <p:extLst>
      <p:ext uri="{BB962C8B-B14F-4D97-AF65-F5344CB8AC3E}">
        <p14:creationId xmlns:p14="http://schemas.microsoft.com/office/powerpoint/2010/main" val="201332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Описи и објаснувања</a:t>
            </a:r>
            <a:endParaRPr lang="mk-MK"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mk-MK" b="1" dirty="0" smtClean="0"/>
              <a:t>Објасни ги секојдневните активности на Бојан со помош на градацијата</a:t>
            </a:r>
            <a:r>
              <a:rPr lang="mk-MK" dirty="0" smtClean="0"/>
              <a:t>!</a:t>
            </a:r>
          </a:p>
          <a:p>
            <a:r>
              <a:rPr lang="mk-MK" dirty="0" smtClean="0"/>
              <a:t>Најлесни активности</a:t>
            </a:r>
          </a:p>
          <a:p>
            <a:r>
              <a:rPr lang="mk-MK" dirty="0" smtClean="0"/>
              <a:t>Најтешки и опасни активности</a:t>
            </a:r>
          </a:p>
          <a:p>
            <a:r>
              <a:rPr lang="mk-MK" b="1" dirty="0" smtClean="0"/>
              <a:t>Објасни во кои ситуации Бојан е:</a:t>
            </a:r>
          </a:p>
          <a:p>
            <a:r>
              <a:rPr lang="mk-MK" dirty="0" smtClean="0"/>
              <a:t>Храбар</a:t>
            </a:r>
          </a:p>
          <a:p>
            <a:r>
              <a:rPr lang="mk-MK" dirty="0" smtClean="0"/>
              <a:t>Совесен и одговорен</a:t>
            </a:r>
          </a:p>
          <a:p>
            <a:r>
              <a:rPr lang="mk-MK" dirty="0" smtClean="0"/>
              <a:t>Истраен</a:t>
            </a:r>
          </a:p>
          <a:p>
            <a:r>
              <a:rPr lang="mk-MK" dirty="0" smtClean="0"/>
              <a:t>Хуман</a:t>
            </a:r>
          </a:p>
          <a:p>
            <a:r>
              <a:rPr lang="mk-MK" dirty="0" smtClean="0"/>
              <a:t>Умен</a:t>
            </a:r>
          </a:p>
          <a:p>
            <a:r>
              <a:rPr lang="mk-MK" b="1" dirty="0" smtClean="0"/>
              <a:t>Цитирај, прераскажи или цртај пејзаж!</a:t>
            </a:r>
          </a:p>
          <a:p>
            <a:r>
              <a:rPr lang="mk-MK" dirty="0" smtClean="0"/>
              <a:t>(употреби ги забелешките)</a:t>
            </a:r>
          </a:p>
          <a:p>
            <a:endParaRPr lang="mk-MK" dirty="0"/>
          </a:p>
        </p:txBody>
      </p:sp>
    </p:spTree>
    <p:extLst>
      <p:ext uri="{BB962C8B-B14F-4D97-AF65-F5344CB8AC3E}">
        <p14:creationId xmlns:p14="http://schemas.microsoft.com/office/powerpoint/2010/main" val="2281542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solidFill>
                  <a:schemeClr val="tx1"/>
                </a:solidFill>
              </a:rPr>
              <a:t>Описи и објаснувања</a:t>
            </a:r>
            <a:endParaRPr lang="mk-MK" dirty="0"/>
          </a:p>
        </p:txBody>
      </p:sp>
      <p:sp>
        <p:nvSpPr>
          <p:cNvPr id="3" name="Content Placeholder 2"/>
          <p:cNvSpPr>
            <a:spLocks noGrp="1"/>
          </p:cNvSpPr>
          <p:nvPr>
            <p:ph idx="1"/>
          </p:nvPr>
        </p:nvSpPr>
        <p:spPr/>
        <p:txBody>
          <a:bodyPr/>
          <a:lstStyle/>
          <a:p>
            <a:r>
              <a:rPr lang="mk-MK" dirty="0" smtClean="0"/>
              <a:t>Пронајди ги и опиши ги двете контрасни слики на градот и планината  споредени преку мирисите!</a:t>
            </a:r>
          </a:p>
          <a:p>
            <a:r>
              <a:rPr lang="mk-MK" dirty="0" smtClean="0"/>
              <a:t>Градот</a:t>
            </a:r>
          </a:p>
          <a:p>
            <a:r>
              <a:rPr lang="mk-MK" dirty="0" smtClean="0"/>
              <a:t>Планината</a:t>
            </a:r>
            <a:endParaRPr lang="mk-MK" dirty="0"/>
          </a:p>
        </p:txBody>
      </p:sp>
    </p:spTree>
    <p:extLst>
      <p:ext uri="{BB962C8B-B14F-4D97-AF65-F5344CB8AC3E}">
        <p14:creationId xmlns:p14="http://schemas.microsoft.com/office/powerpoint/2010/main" val="11936278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122</TotalTime>
  <Words>514</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M_Times</vt:lpstr>
      <vt:lpstr>Trebuchet MS</vt:lpstr>
      <vt:lpstr>Wingdings 3</vt:lpstr>
      <vt:lpstr>Facet</vt:lpstr>
      <vt:lpstr>МАКЕДОНСКИ ЈАЗИК ВО ОСМО ОДД.</vt:lpstr>
      <vt:lpstr> Лектира</vt:lpstr>
      <vt:lpstr>ЛЕКТИРА</vt:lpstr>
      <vt:lpstr>ЛЕКТИРА</vt:lpstr>
      <vt:lpstr>П</vt:lpstr>
      <vt:lpstr>Етапи на дејството</vt:lpstr>
      <vt:lpstr>Етапи на дејството</vt:lpstr>
      <vt:lpstr>Описи и објаснувања</vt:lpstr>
      <vt:lpstr>Описи и објаснувања</vt:lpstr>
      <vt:lpstr>Писмено изразување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МАКЕДОНСКИ ЈАЗИК ВО ОСМО ОДД.</dc:title>
  <dc:creator>Marija</dc:creator>
  <cp:lastModifiedBy>Marija</cp:lastModifiedBy>
  <cp:revision>21</cp:revision>
  <dcterms:created xsi:type="dcterms:W3CDTF">2020-03-16T16:54:13Z</dcterms:created>
  <dcterms:modified xsi:type="dcterms:W3CDTF">2020-03-16T21:54:49Z</dcterms:modified>
</cp:coreProperties>
</file>