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8081AA6-97DD-453F-A4DC-3030565344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50A106-21E4-49F4-B35C-71C208F902A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92453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1AA6-97DD-453F-A4DC-3030565344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A106-21E4-49F4-B35C-71C208F90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1AA6-97DD-453F-A4DC-3030565344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A106-21E4-49F4-B35C-71C208F90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2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1AA6-97DD-453F-A4DC-3030565344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A106-21E4-49F4-B35C-71C208F90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0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081AA6-97DD-453F-A4DC-3030565344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50A106-21E4-49F4-B35C-71C208F902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59459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1AA6-97DD-453F-A4DC-3030565344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A106-21E4-49F4-B35C-71C208F90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8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1AA6-97DD-453F-A4DC-3030565344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A106-21E4-49F4-B35C-71C208F90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5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1AA6-97DD-453F-A4DC-3030565344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A106-21E4-49F4-B35C-71C208F90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1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1AA6-97DD-453F-A4DC-3030565344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0A106-21E4-49F4-B35C-71C208F90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645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081AA6-97DD-453F-A4DC-3030565344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50A106-21E4-49F4-B35C-71C208F902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5307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081AA6-97DD-453F-A4DC-3030565344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50A106-21E4-49F4-B35C-71C208F902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683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8081AA6-97DD-453F-A4DC-30305653440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350A106-21E4-49F4-B35C-71C208F902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232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htnSImHauA" TargetMode="External"/><Relationship Id="rId2" Type="http://schemas.openxmlformats.org/officeDocument/2006/relationships/hyperlink" Target="https://www.youtube.com/watch?v=udN-CVIzKX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Линорез</a:t>
            </a:r>
            <a:br>
              <a:rPr lang="mk-MK" dirty="0" smtClean="0"/>
            </a:br>
            <a:r>
              <a:rPr lang="mk-MK" dirty="0" smtClean="0"/>
              <a:t>Сончогледи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r"/>
            <a:r>
              <a:rPr lang="mk-MK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Ликовно образование</a:t>
            </a:r>
          </a:p>
          <a:p>
            <a:pPr algn="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VIII </a:t>
            </a:r>
            <a:r>
              <a:rPr lang="mk-MK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одд </a:t>
            </a:r>
            <a:endParaRPr lang="mk-MK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mk-MK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ОУ„Гоце Делчев“ Битола</a:t>
            </a:r>
          </a:p>
          <a:p>
            <a:pPr algn="r"/>
            <a:r>
              <a:rPr lang="mk-MK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Ликовен педагог Кристина Стојанова</a:t>
            </a:r>
          </a:p>
          <a:p>
            <a:pPr algn="r"/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kristina140476@yahoo.com</a:t>
            </a:r>
            <a:endParaRPr lang="mk-MK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13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Според тоа во каква техника ја печатиме графиката можеме да ја поделиме на длабок,висок, рамен, пропустлив и комбиниран печат. </a:t>
            </a:r>
            <a:br>
              <a:rPr lang="mk-MK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Линорезот е висок печат затоа што матрицата се длаби, но бојата, со валјак се нанесува на високите, испакнати површини, а вдлабнатите делови остануваат бели.</a:t>
            </a:r>
            <a:br>
              <a:rPr lang="mk-MK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Постапката </a:t>
            </a:r>
            <a:r>
              <a:rPr lang="mk-MK" sz="1400" dirty="0">
                <a:latin typeface="Arial" panose="020B0604020202020204" pitchFamily="34" charset="0"/>
                <a:cs typeface="Arial" panose="020B0604020202020204" pitchFamily="34" charset="0"/>
              </a:rPr>
              <a:t>на изработка на линорезот од скица до отпечаток можете да ја видите на следните видеа:</a:t>
            </a:r>
            <a:br>
              <a:rPr lang="mk-MK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u="sng" dirty="0">
                <a:hlinkClick r:id="rId2"/>
              </a:rPr>
              <a:t>https://www.youtube.com/watch?v=udN-CVIzKXM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u="sng" dirty="0">
                <a:hlinkClick r:id="rId3"/>
              </a:rPr>
              <a:t>https://www.youtube.com/watch?v=ZhtnSImHauA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076" y="2242293"/>
            <a:ext cx="3229232" cy="446344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714" y="2619633"/>
            <a:ext cx="4878009" cy="324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33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25" y="480801"/>
            <a:ext cx="4343400" cy="55504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060" y="4255070"/>
            <a:ext cx="1962150" cy="2333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826" y="815859"/>
            <a:ext cx="2376358" cy="30484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86" y="1095632"/>
            <a:ext cx="2473252" cy="393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27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Цел:</a:t>
            </a:r>
            <a:r>
              <a:rPr lang="mk-M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Да изработиме графика – линорез почнувајќи од скица па до отпечаток;</a:t>
            </a:r>
            <a:br>
              <a:rPr lang="mk-MK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Мотив</a:t>
            </a:r>
            <a:r>
              <a:rPr lang="mk-MK" sz="1400" b="1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mk-MK" sz="14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k-MK" sz="1400" smtClean="0">
                <a:latin typeface="Arial" panose="020B0604020202020204" pitchFamily="34" charset="0"/>
                <a:cs typeface="Arial" panose="020B0604020202020204" pitchFamily="34" charset="0"/>
              </a:rPr>
              <a:t>Сончогледи;</a:t>
            </a:r>
            <a:r>
              <a:rPr lang="mk-MK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k-MK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k-MK" sz="1400" b="1" dirty="0">
                <a:latin typeface="Arial" panose="020B0604020202020204" pitchFamily="34" charset="0"/>
                <a:cs typeface="Arial" panose="020B0604020202020204" pitchFamily="34" charset="0"/>
              </a:rPr>
              <a:t>Материјали и техники:</a:t>
            </a:r>
            <a:r>
              <a:rPr lang="mk-MK" sz="1400" dirty="0">
                <a:latin typeface="Arial" panose="020B0604020202020204" pitchFamily="34" charset="0"/>
                <a:cs typeface="Arial" panose="020B0604020202020204" pitchFamily="34" charset="0"/>
              </a:rPr>
              <a:t> Хартија, индиго, линолеум, глета;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78" y="1428750"/>
            <a:ext cx="6342363" cy="4793647"/>
          </a:xfrm>
        </p:spPr>
      </p:pic>
    </p:spTree>
    <p:extLst>
      <p:ext uri="{BB962C8B-B14F-4D97-AF65-F5344CB8AC3E}">
        <p14:creationId xmlns:p14="http://schemas.microsoft.com/office/powerpoint/2010/main" val="265473160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21</TotalTime>
  <Words>51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Franklin Gothic Book</vt:lpstr>
      <vt:lpstr>Crop</vt:lpstr>
      <vt:lpstr>Линорез Сончогледи</vt:lpstr>
      <vt:lpstr>         Според тоа во каква техника ја печатиме графиката можеме да ја поделиме на длабок,висок, рамен, пропустлив и комбиниран печат.           Линорезот е висок печат затоа што матрицата се длаби, но бојата, со валјак се нанесува на високите, испакнати површини, а вдлабнатите делови остануваат бели.          Постапката на изработка на линорезот од скица до отпечаток можете да ја видите на следните видеа: https://www.youtube.com/watch?v=udN-CVIzKXM https://www.youtube.com/watch?v=ZhtnSImHauA</vt:lpstr>
      <vt:lpstr>PowerPoint Presentation</vt:lpstr>
      <vt:lpstr>Цел: Да изработиме графика – линорез почнувајќи од скица па до отпечаток; Мотив: Сончогледи; Материјали и техники: Хартија, индиго, линолеум, глета;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Линорез Сончогледи</dc:title>
  <dc:creator>Windows User</dc:creator>
  <cp:lastModifiedBy>Windows User</cp:lastModifiedBy>
  <cp:revision>5</cp:revision>
  <dcterms:created xsi:type="dcterms:W3CDTF">2020-03-16T22:42:20Z</dcterms:created>
  <dcterms:modified xsi:type="dcterms:W3CDTF">2020-03-17T09:29:53Z</dcterms:modified>
</cp:coreProperties>
</file>