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AABC-5E8B-43F2-B1AC-EF2415BD0503}" type="datetimeFigureOut">
              <a:rPr lang="mk-MK" smtClean="0"/>
              <a:t>21.03.2020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B254D-1A02-4FCE-A2A9-BD40E8527ED8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9A0459-864B-4BBB-BDA4-134EF55D08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8666A-BBA4-4C48-BE44-5DA2FED962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35DB6-6A50-4170-A529-293E93D692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1938F-F0F3-4900-9C88-F64225B311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8953D-5D77-4F78-B5CD-5C82E5BACF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09657-2284-45A8-9DCC-FC5A25572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33DF6-2FE2-48DF-84AC-AA3F68CF02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234E1-D996-46AB-BAAA-57E1C0A3A4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09073-2EE9-472D-8D9A-EA81274852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88264-957A-4DD7-98B0-13D1998EAA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32BC4-13E4-4D05-9584-C05728187F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9817D8D-ABB4-4BD1-B9E1-5FD557B489B0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4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8820150" cy="2057400"/>
          </a:xfrm>
        </p:spPr>
        <p:txBody>
          <a:bodyPr/>
          <a:lstStyle/>
          <a:p>
            <a:endParaRPr lang="en-GB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Picture 6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928926" y="1500174"/>
            <a:ext cx="62150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sz="4800" b="1" dirty="0" smtClean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  <a:p>
            <a:r>
              <a:rPr lang="mk-MK" sz="48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Лимени дувачки   </a:t>
            </a:r>
          </a:p>
          <a:p>
            <a:r>
              <a:rPr lang="mk-MK" sz="4800" b="1" dirty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</a:t>
            </a:r>
            <a:r>
              <a:rPr lang="mk-MK" sz="48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 инструменти</a:t>
            </a:r>
            <a:endParaRPr lang="mk-MK" sz="4800" b="1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 advTm="5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7" name="Picture 9" descr="TU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mk-MK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       </a:t>
            </a:r>
            <a:r>
              <a:rPr kumimoji="0" lang="mk-MK" sz="72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 </a:t>
            </a:r>
            <a:r>
              <a:rPr kumimoji="0" lang="mk-MK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ТУБА</a:t>
            </a:r>
          </a:p>
          <a:p>
            <a:r>
              <a:rPr lang="mk-MK" sz="2400" b="1" kern="0" dirty="0" smtClean="0">
                <a:solidFill>
                  <a:srgbClr val="003366"/>
                </a:solidFill>
                <a:latin typeface="Arial Black" pitchFamily="34" charset="0"/>
                <a:ea typeface="+mj-ea"/>
                <a:cs typeface="+mj-cs"/>
              </a:rPr>
              <a:t>Се развила од стариот басов инструмент </a:t>
            </a:r>
            <a:r>
              <a:rPr lang="mk-MK" sz="2400" b="1" kern="0" dirty="0" smtClean="0">
                <a:solidFill>
                  <a:srgbClr val="FFC000"/>
                </a:solidFill>
                <a:latin typeface="Arial Black" pitchFamily="34" charset="0"/>
                <a:ea typeface="+mj-ea"/>
                <a:cs typeface="+mj-cs"/>
              </a:rPr>
              <a:t>серпент,</a:t>
            </a:r>
            <a:r>
              <a:rPr lang="mk-MK" sz="2400" b="1" kern="0" dirty="0" smtClean="0">
                <a:solidFill>
                  <a:schemeClr val="tx2">
                    <a:lumMod val="90000"/>
                  </a:schemeClr>
                </a:solidFill>
                <a:latin typeface="Arial Black" pitchFamily="34" charset="0"/>
                <a:ea typeface="+mj-ea"/>
                <a:cs typeface="+mj-cs"/>
              </a:rPr>
              <a:t> </a:t>
            </a:r>
            <a:r>
              <a:rPr lang="mk-MK" sz="2400" b="1" kern="0" dirty="0" smtClean="0">
                <a:solidFill>
                  <a:schemeClr val="bg2"/>
                </a:solidFill>
                <a:latin typeface="Arial Black" pitchFamily="34" charset="0"/>
                <a:ea typeface="+mj-ea"/>
                <a:cs typeface="+mj-cs"/>
              </a:rPr>
              <a:t>а современата форма  и` ја дал        </a:t>
            </a:r>
            <a:r>
              <a:rPr lang="mk-MK" sz="2400" b="1" kern="0" dirty="0" smtClean="0">
                <a:solidFill>
                  <a:srgbClr val="FFC000"/>
                </a:solidFill>
                <a:latin typeface="Arial Black" pitchFamily="34" charset="0"/>
                <a:ea typeface="+mj-ea"/>
                <a:cs typeface="+mj-cs"/>
              </a:rPr>
              <a:t>Адолф Сакс.Таа е најголем дувачки инструмент.</a:t>
            </a:r>
          </a:p>
          <a:p>
            <a:r>
              <a:rPr lang="mk-MK" sz="2400" b="1" kern="0" dirty="0" smtClean="0">
                <a:solidFill>
                  <a:srgbClr val="FFC000"/>
                </a:solidFill>
                <a:latin typeface="Arial Black" pitchFamily="34" charset="0"/>
                <a:ea typeface="+mj-ea"/>
                <a:cs typeface="+mj-cs"/>
              </a:rPr>
              <a:t>При свирење изведувачот ја држи пред себе,со инката завртена нагоре.Има три до четири вентили кои со притискање со помош на прстите се добиваат тоновите различни по висина.</a:t>
            </a:r>
          </a:p>
          <a:p>
            <a:r>
              <a:rPr lang="mk-MK" sz="2400" b="1" kern="0" dirty="0" smtClean="0">
                <a:solidFill>
                  <a:srgbClr val="FFC000"/>
                </a:solidFill>
                <a:latin typeface="Arial Black" pitchFamily="34" charset="0"/>
                <a:ea typeface="+mj-ea"/>
                <a:cs typeface="+mj-cs"/>
              </a:rPr>
              <a:t>Тубата поседува длабок,масивен тембр(боја) поради што во оркестарот има улога на басов инструмент.Често се употребуват и за солови епизоди,како на пример во творештвото на :Густав Малер,Стравински,Мусоргски и други композитори.Се применува во симфониски и дувачки,а и во џез и забавни оркестри.</a:t>
            </a:r>
            <a:endParaRPr lang="mk-MK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tromb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6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      ТРОМБОН</a:t>
            </a:r>
          </a:p>
          <a:p>
            <a:r>
              <a:rPr lang="mk-MK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Именуван и како „позауна“ се појавил во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XV</a:t>
            </a:r>
            <a:r>
              <a:rPr lang="mk-MK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век.Постојат неколку различни видови тромбони кои се разликуваат по форма,градба и начин на свирење.</a:t>
            </a:r>
          </a:p>
          <a:p>
            <a:r>
              <a:rPr lang="mk-MK" sz="2400" dirty="0" smtClean="0">
                <a:solidFill>
                  <a:srgbClr val="FF0000"/>
                </a:solidFill>
                <a:latin typeface="Arial Black" pitchFamily="34" charset="0"/>
              </a:rPr>
              <a:t>ЦУГ-тромбонот</a:t>
            </a:r>
            <a:r>
              <a:rPr lang="mk-MK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има подвижна цевка,во форма на буквата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U</a:t>
            </a:r>
            <a:r>
              <a:rPr lang="mk-MK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,со чие извлекување и вовлекување се добиваат различни тонови по висина.</a:t>
            </a:r>
          </a:p>
          <a:p>
            <a:r>
              <a:rPr lang="mk-MK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Во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XIX</a:t>
            </a:r>
            <a:r>
              <a:rPr lang="mk-MK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век се изработуваат </a:t>
            </a:r>
            <a:r>
              <a:rPr lang="mk-MK" sz="2400" dirty="0" smtClean="0">
                <a:solidFill>
                  <a:srgbClr val="FF0000"/>
                </a:solidFill>
                <a:latin typeface="Arial Black" pitchFamily="34" charset="0"/>
              </a:rPr>
              <a:t>тромбони со вентили.</a:t>
            </a:r>
          </a:p>
          <a:p>
            <a:r>
              <a:rPr lang="mk-MK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Звукот на тромбонот е масивен,продорен,моќен и блескав,еден од најсилните во оркестарот.Неговиот регистар опфаќа четири октави.</a:t>
            </a:r>
          </a:p>
          <a:p>
            <a:r>
              <a:rPr lang="mk-MK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Освен во уметничката музика,застапен е и во џезот,како и во други музички жанрови.Нашол примена во творештвото на повеќе композитори:Чајковски,Мусоргски,Равел и други.</a:t>
            </a:r>
            <a:endParaRPr lang="mk-MK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Tm="10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hor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60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       ХОРНА</a:t>
            </a:r>
          </a:p>
          <a:p>
            <a:r>
              <a:rPr lang="mk-MK" sz="2400" b="1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Хорна(рог)води потекло од ловечкиот рог.Нејзината форма била менувана и усовршувана.Со додавање на </a:t>
            </a:r>
            <a:r>
              <a:rPr lang="mk-MK" sz="2400" b="1" dirty="0" smtClean="0">
                <a:latin typeface="Arial Black" pitchFamily="34" charset="0"/>
              </a:rPr>
              <a:t>вентили,се</a:t>
            </a:r>
            <a:r>
              <a:rPr lang="mk-MK" sz="2400" b="1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  зголемиле техничките </a:t>
            </a:r>
            <a:r>
              <a:rPr lang="mk-MK" sz="2400" b="1" dirty="0" smtClean="0">
                <a:latin typeface="Arial Black" pitchFamily="34" charset="0"/>
              </a:rPr>
              <a:t>можности </a:t>
            </a:r>
            <a:r>
              <a:rPr lang="mk-MK" sz="24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на овој лимен дувачи инструмент.Цевката е свиткана во форма на круг во кој се наоѓа сплет на додадени цевки со три или четири вентили.На горниот дел се наоѓа наусникот, а долниот дел е проширен во форма на инка.Хорната звучи меко,поетично со големи динамични нијанси и раскошна боја на тонот.Застапена е во симфониски оркестри,камерни ансамбли,но и како солистички инструмент.Нејзната звучност е застапена во делата на К.М.Вебер,Ц.франк,Б.Сметана,А.Дворжак и други.</a:t>
            </a:r>
            <a:endParaRPr lang="mk-MK" sz="2400" b="1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truba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3999" cy="6858000"/>
          </a:xfr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solidFill>
                  <a:schemeClr val="tx1">
                    <a:lumMod val="85000"/>
                  </a:schemeClr>
                </a:solidFill>
                <a:latin typeface="Arial Black" pitchFamily="34" charset="0"/>
              </a:rPr>
              <a:t>Трубата има форма на свиткана цевка која на долниот дел се  проширува во форма на инка и се свири со помош на три вентили .</a:t>
            </a:r>
          </a:p>
          <a:p>
            <a:r>
              <a:rPr lang="mk-MK" sz="2400" dirty="0" smtClean="0">
                <a:solidFill>
                  <a:schemeClr val="tx1">
                    <a:lumMod val="85000"/>
                  </a:schemeClr>
                </a:solidFill>
                <a:latin typeface="Arial Black" pitchFamily="34" charset="0"/>
              </a:rPr>
              <a:t>Трубата регистарски е највисок лимено-дувачки инструмент.Има светол и продорен тон.Изведувачката технка  на овој инструмент е развиена до виртуозност</a:t>
            </a:r>
            <a:r>
              <a:rPr lang="mk-MK" sz="2400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.</a:t>
            </a:r>
          </a:p>
          <a:p>
            <a:r>
              <a:rPr lang="mk-MK" sz="2400" dirty="0" smtClean="0">
                <a:solidFill>
                  <a:srgbClr val="FFFF00"/>
                </a:solidFill>
                <a:latin typeface="Arial Black" pitchFamily="34" charset="0"/>
              </a:rPr>
              <a:t>По афирмацијата </a:t>
            </a:r>
            <a:r>
              <a:rPr lang="mk-MK" sz="2400" dirty="0" smtClean="0">
                <a:solidFill>
                  <a:srgbClr val="F3F34F"/>
                </a:solidFill>
                <a:latin typeface="Arial Black" pitchFamily="34" charset="0"/>
              </a:rPr>
              <a:t>во уметничката музика,станува популарен и еден од </a:t>
            </a:r>
            <a:r>
              <a:rPr lang="mk-MK" sz="2400" dirty="0" smtClean="0">
                <a:solidFill>
                  <a:srgbClr val="FFFF00"/>
                </a:solidFill>
                <a:latin typeface="Arial Black" pitchFamily="34" charset="0"/>
              </a:rPr>
              <a:t>водечките  солистички инструменти во џезот.Се употребува во забавната и во народната музика исто така.</a:t>
            </a:r>
          </a:p>
          <a:p>
            <a:r>
              <a:rPr lang="mk-MK" sz="2400" dirty="0" smtClean="0">
                <a:solidFill>
                  <a:srgbClr val="FFFF00"/>
                </a:solidFill>
                <a:latin typeface="Arial Black" pitchFamily="34" charset="0"/>
              </a:rPr>
              <a:t>Поради својот каратеристичен продорен </a:t>
            </a:r>
          </a:p>
          <a:p>
            <a:endParaRPr lang="mk-MK" sz="2400" dirty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mk-MK" sz="2400" dirty="0" smtClean="0">
                <a:solidFill>
                  <a:srgbClr val="FFFF00"/>
                </a:solidFill>
                <a:latin typeface="Arial Black" pitchFamily="34" charset="0"/>
              </a:rPr>
              <a:t>звук,понекогаш </a:t>
            </a:r>
            <a:r>
              <a:rPr lang="mk-MK" sz="2400" dirty="0" smtClean="0">
                <a:solidFill>
                  <a:srgbClr val="FFFF00"/>
                </a:solidFill>
                <a:latin typeface="Arial Black" pitchFamily="34" charset="0"/>
              </a:rPr>
              <a:t>изведувачот</a:t>
            </a:r>
          </a:p>
          <a:p>
            <a:endParaRPr lang="mk-MK" sz="2400" dirty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mk-MK" sz="2400" dirty="0" smtClean="0">
                <a:solidFill>
                  <a:srgbClr val="FFFF00"/>
                </a:solidFill>
                <a:latin typeface="Arial Black" pitchFamily="34" charset="0"/>
              </a:rPr>
              <a:t> употребува </a:t>
            </a:r>
            <a:r>
              <a:rPr lang="mk-MK" sz="2400" dirty="0" smtClean="0">
                <a:solidFill>
                  <a:srgbClr val="FFFF00"/>
                </a:solidFill>
                <a:latin typeface="Arial Black" pitchFamily="34" charset="0"/>
              </a:rPr>
              <a:t>пригушувач(сордино)</a:t>
            </a:r>
            <a:endParaRPr lang="mk-MK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7" name="Picture 6" descr="New Picture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4572008"/>
            <a:ext cx="3071802" cy="2285992"/>
          </a:xfrm>
          <a:prstGeom prst="rect">
            <a:avLst/>
          </a:prstGeom>
        </p:spPr>
      </p:pic>
    </p:spTree>
  </p:cSld>
  <p:clrMapOvr>
    <a:masterClrMapping/>
  </p:clrMapOvr>
  <p:transition advTm="10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ome_tromb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318" y="0"/>
            <a:ext cx="9171318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"/>
            <a:ext cx="9144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mk-MK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ОУ„Гоце Делчев“-   Битола</a:t>
            </a:r>
          </a:p>
          <a:p>
            <a:pPr algn="ctr"/>
            <a:endParaRPr lang="mk-MK" sz="54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mk-MK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Наставник по музичко образование :</a:t>
            </a:r>
          </a:p>
          <a:p>
            <a:pPr algn="ctr"/>
            <a:r>
              <a:rPr lang="mk-MK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Марија Арсиќ</a:t>
            </a:r>
            <a:endParaRPr lang="mk-MK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0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486</TotalTime>
  <Words>369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Wingdings</vt:lpstr>
      <vt:lpstr>MAC C Times</vt:lpstr>
      <vt:lpstr>Textured</vt:lpstr>
      <vt:lpstr>Slide 1</vt:lpstr>
      <vt:lpstr>Slide 2</vt:lpstr>
      <vt:lpstr>Slide 3</vt:lpstr>
      <vt:lpstr>Slide 4</vt:lpstr>
      <vt:lpstr>Slide 5</vt:lpstr>
      <vt:lpstr>Slide 6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Razvoj na informati~kata tehnologija  od 1970-80 (IV generacija)</dc:title>
  <dc:creator>Student</dc:creator>
  <cp:lastModifiedBy>Marija</cp:lastModifiedBy>
  <cp:revision>47</cp:revision>
  <dcterms:created xsi:type="dcterms:W3CDTF">2006-03-05T09:06:48Z</dcterms:created>
  <dcterms:modified xsi:type="dcterms:W3CDTF">2020-03-21T18:04:09Z</dcterms:modified>
</cp:coreProperties>
</file>