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" initials="I" lastIdx="1" clrIdx="0">
    <p:extLst>
      <p:ext uri="{19B8F6BF-5375-455C-9EA6-DF929625EA0E}">
        <p15:presenceInfo xmlns:p15="http://schemas.microsoft.com/office/powerpoint/2012/main" userId="Iv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0" y="1672046"/>
            <a:ext cx="6947747" cy="1714618"/>
          </a:xfrm>
        </p:spPr>
        <p:txBody>
          <a:bodyPr/>
          <a:lstStyle/>
          <a:p>
            <a:r>
              <a:rPr lang="mk-MK" b="1" dirty="0"/>
              <a:t>Кресненско востание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67097"/>
            <a:ext cx="9601197" cy="1018902"/>
          </a:xfrm>
        </p:spPr>
        <p:txBody>
          <a:bodyPr>
            <a:normAutofit fontScale="90000"/>
          </a:bodyPr>
          <a:lstStyle/>
          <a:p>
            <a:r>
              <a:rPr lang="mk-MK" dirty="0"/>
              <a:t>Материјалот за Кресненското востание се наоѓа на страна 103 до 105 во учебникот по историја за осмо одделение.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Учениците треба да  знаат за </a:t>
            </a:r>
            <a:r>
              <a:rPr lang="mk-MK" dirty="0"/>
              <a:t>п</a:t>
            </a:r>
            <a:r>
              <a:rPr lang="mk-MK" dirty="0" smtClean="0"/>
              <a:t>ричините </a:t>
            </a:r>
            <a:r>
              <a:rPr lang="mk-MK" dirty="0"/>
              <a:t>за почетокот на ова востание</a:t>
            </a:r>
            <a:r>
              <a:rPr lang="en-US" dirty="0"/>
              <a:t>:</a:t>
            </a:r>
          </a:p>
          <a:p>
            <a:pPr lvl="0"/>
            <a:r>
              <a:rPr lang="mk-MK" dirty="0"/>
              <a:t>Незадоволството од решенијата на Берлинскиот конгрес</a:t>
            </a:r>
            <a:endParaRPr lang="en-US" dirty="0"/>
          </a:p>
          <a:p>
            <a:pPr lvl="0"/>
            <a:r>
              <a:rPr lang="mk-MK" dirty="0"/>
              <a:t>Доселувањето на турските бегалци во </a:t>
            </a:r>
            <a:r>
              <a:rPr lang="mk-MK" dirty="0" smtClean="0"/>
              <a:t>Македонија-Маџири</a:t>
            </a:r>
            <a:endParaRPr lang="en-US" dirty="0"/>
          </a:p>
          <a:p>
            <a:pPr lvl="0"/>
            <a:r>
              <a:rPr lang="mk-MK" dirty="0"/>
              <a:t>Зголемувањето на даноците </a:t>
            </a:r>
            <a:endParaRPr lang="en-US" dirty="0"/>
          </a:p>
          <a:p>
            <a:pPr lvl="0"/>
            <a:r>
              <a:rPr lang="mk-MK" dirty="0"/>
              <a:t>Теророт и плачкањата на </a:t>
            </a:r>
            <a:r>
              <a:rPr lang="mk-MK" dirty="0" smtClean="0"/>
              <a:t>разните разбојнички </a:t>
            </a:r>
            <a:r>
              <a:rPr lang="mk-MK" dirty="0"/>
              <a:t>банди	</a:t>
            </a:r>
            <a:endParaRPr lang="mk-MK" dirty="0" smtClean="0"/>
          </a:p>
          <a:p>
            <a:pPr lvl="0"/>
            <a:r>
              <a:rPr lang="mk-MK" dirty="0" smtClean="0"/>
              <a:t>Присуствто на руската и српската војска на самата граница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396" y="158302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mk-MK" dirty="0"/>
              <a:t>Почетокот на </a:t>
            </a:r>
            <a:r>
              <a:rPr lang="mk-MK" dirty="0" smtClean="0"/>
              <a:t>востанието е на </a:t>
            </a:r>
            <a:r>
              <a:rPr lang="mk-MK" dirty="0"/>
              <a:t>17 Октомври </a:t>
            </a:r>
            <a:r>
              <a:rPr lang="mk-MK" dirty="0" smtClean="0"/>
              <a:t>или 5 Октмври </a:t>
            </a:r>
            <a:r>
              <a:rPr lang="en-US" dirty="0" smtClean="0"/>
              <a:t>(</a:t>
            </a:r>
            <a:r>
              <a:rPr lang="mk-MK" dirty="0" smtClean="0"/>
              <a:t>стар календар</a:t>
            </a:r>
            <a:r>
              <a:rPr lang="en-US" dirty="0" smtClean="0"/>
              <a:t>)</a:t>
            </a:r>
            <a:r>
              <a:rPr lang="mk-MK" dirty="0" smtClean="0"/>
              <a:t>1878 </a:t>
            </a:r>
            <a:r>
              <a:rPr lang="mk-MK" dirty="0"/>
              <a:t>година и траело до почетокот на Јули 1879 година.</a:t>
            </a:r>
            <a:r>
              <a:rPr lang="en-US" dirty="0"/>
              <a:t/>
            </a:r>
            <a:br>
              <a:rPr lang="en-US" dirty="0"/>
            </a:br>
            <a:r>
              <a:rPr lang="mk-MK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3114515"/>
            <a:ext cx="2712050" cy="26984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54" y="3114515"/>
            <a:ext cx="3520254" cy="28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7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2400" dirty="0"/>
              <a:t>Водачи македонци во ова востание биле</a:t>
            </a:r>
            <a:r>
              <a:rPr lang="en-US" sz="2400" dirty="0"/>
              <a:t>: </a:t>
            </a:r>
            <a:r>
              <a:rPr lang="mk-MK" sz="2400" dirty="0"/>
              <a:t>Димитар Поп Георгиев Беровски, Стојан Карастоилов, Дедо </a:t>
            </a:r>
            <a:r>
              <a:rPr lang="mk-MK" sz="2400" dirty="0"/>
              <a:t>И</a:t>
            </a:r>
            <a:r>
              <a:rPr lang="mk-MK" sz="2400" dirty="0" smtClean="0"/>
              <a:t>љо Марков Малешевски, Натанаил Кучевишки </a:t>
            </a:r>
            <a:r>
              <a:rPr lang="mk-MK" sz="2400" dirty="0"/>
              <a:t>и др. Во ова востание имало и странски доброволци</a:t>
            </a:r>
            <a:r>
              <a:rPr lang="en-US" sz="2400" dirty="0"/>
              <a:t>: </a:t>
            </a:r>
            <a:r>
              <a:rPr lang="mk-MK" sz="2400" dirty="0"/>
              <a:t>Луј Војткевич, Адам Калмиков, Мирослав </a:t>
            </a:r>
            <a:r>
              <a:rPr lang="mk-MK" sz="2400" dirty="0" smtClean="0"/>
              <a:t>Хубмајер и </a:t>
            </a:r>
            <a:r>
              <a:rPr lang="mk-MK" sz="2400" dirty="0"/>
              <a:t>други.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48" y="2583590"/>
            <a:ext cx="2043246" cy="3200236"/>
          </a:xfrm>
        </p:spPr>
      </p:pic>
      <p:sp>
        <p:nvSpPr>
          <p:cNvPr id="7" name="Rectangle 6"/>
          <p:cNvSpPr/>
          <p:nvPr/>
        </p:nvSpPr>
        <p:spPr>
          <a:xfrm>
            <a:off x="4088674" y="3775165"/>
            <a:ext cx="3958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Дедо Иљо Марков Малешевски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04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246" y="1964333"/>
            <a:ext cx="9054351" cy="321666"/>
          </a:xfrm>
        </p:spPr>
        <p:txBody>
          <a:bodyPr>
            <a:normAutofit/>
          </a:bodyPr>
          <a:lstStyle/>
          <a:p>
            <a:r>
              <a:rPr lang="mk-MK" sz="800" dirty="0" smtClean="0"/>
              <a:t>.</a:t>
            </a:r>
            <a:endParaRPr lang="en-US" sz="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8" y="2470088"/>
            <a:ext cx="2555103" cy="3486575"/>
          </a:xfrm>
        </p:spPr>
      </p:pic>
      <p:sp>
        <p:nvSpPr>
          <p:cNvPr id="5" name="Rectangle 4"/>
          <p:cNvSpPr/>
          <p:nvPr/>
        </p:nvSpPr>
        <p:spPr>
          <a:xfrm>
            <a:off x="-1998617" y="1724297"/>
            <a:ext cx="97787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2400" b="1" dirty="0"/>
              <a:t>Димитар Поп Георгиев Беровски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35" y="513304"/>
            <a:ext cx="2857251" cy="4650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2247" y="3240741"/>
            <a:ext cx="88750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3600" dirty="0"/>
              <a:t>Натанаил Кучевишки </a:t>
            </a:r>
            <a:endParaRPr lang="en-US" sz="3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56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2800" dirty="0" smtClean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3" y="1541417"/>
            <a:ext cx="9786254" cy="4334451"/>
          </a:xfrm>
        </p:spPr>
        <p:txBody>
          <a:bodyPr/>
          <a:lstStyle/>
          <a:p>
            <a:r>
              <a:rPr lang="mk-MK" dirty="0"/>
              <a:t>Била ослободена голема територија по течението на реката Струма, самото село Кресна со уште 40 други села.</a:t>
            </a:r>
            <a:r>
              <a:rPr lang="en-US" dirty="0"/>
              <a:t/>
            </a:r>
            <a:br>
              <a:rPr lang="en-US" dirty="0"/>
            </a:br>
            <a:r>
              <a:rPr lang="mk-MK" dirty="0"/>
              <a:t>Ова востание има два </a:t>
            </a:r>
            <a:r>
              <a:rPr lang="mk-MK" dirty="0" smtClean="0"/>
              <a:t>дела</a:t>
            </a:r>
            <a:r>
              <a:rPr lang="en-US" dirty="0" smtClean="0"/>
              <a:t>:</a:t>
            </a:r>
            <a:r>
              <a:rPr lang="mk-MK" dirty="0" smtClean="0"/>
              <a:t> во </a:t>
            </a:r>
            <a:r>
              <a:rPr lang="mk-MK" dirty="0"/>
              <a:t>првиот дел доминираат </a:t>
            </a:r>
            <a:r>
              <a:rPr lang="mk-MK" dirty="0" smtClean="0"/>
              <a:t>македонците и тој е од октомври до декември кога е убиен Стојан Карастоилов, </a:t>
            </a:r>
            <a:r>
              <a:rPr lang="mk-MK" dirty="0"/>
              <a:t>а во вториот странските доброволци преку бугарските комитети Единство.</a:t>
            </a:r>
            <a:r>
              <a:rPr lang="en-US" dirty="0"/>
              <a:t/>
            </a:r>
            <a:br>
              <a:rPr lang="en-US" dirty="0"/>
            </a:br>
            <a:r>
              <a:rPr lang="mk-MK" dirty="0"/>
              <a:t>Востанието завршува неуспешно затоа што немало поткрепа од Големите сили.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2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7" y="1752606"/>
            <a:ext cx="8158690" cy="1695988"/>
          </a:xfrm>
        </p:spPr>
        <p:txBody>
          <a:bodyPr>
            <a:normAutofit fontScale="90000"/>
          </a:bodyPr>
          <a:lstStyle/>
          <a:p>
            <a:r>
              <a:rPr lang="mk-MK" dirty="0"/>
              <a:t>Како орентациона рамка можат да </a:t>
            </a:r>
            <a:r>
              <a:rPr lang="mk-MK" dirty="0" smtClean="0"/>
              <a:t>се</a:t>
            </a:r>
            <a:r>
              <a:rPr lang="en-US" dirty="0" smtClean="0"/>
              <a:t> </a:t>
            </a:r>
            <a:r>
              <a:rPr lang="mk-MK" dirty="0" smtClean="0"/>
              <a:t>одговорат </a:t>
            </a:r>
            <a:r>
              <a:rPr lang="mk-MK" dirty="0"/>
              <a:t>прашањата на страна 105 за да се утврди колку учениците го совладале материјалот.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4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177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Кресненско востание </vt:lpstr>
      <vt:lpstr>Материјалот за Кресненското востание се наоѓа на страна 103 до 105 во учебникот по историја за осмо одделение. </vt:lpstr>
      <vt:lpstr>Почетокот на востанието е на 17 Октомври или 5 Октмври (стар календар)1878 година и траело до почетокот на Јули 1879 година.  </vt:lpstr>
      <vt:lpstr>Водачи македонци во ова востание биле: Димитар Поп Георгиев Беровски, Стојан Карастоилов, Дедо Иљо Марков Малешевски, Натанаил Кучевишки и др. Во ова востание имало и странски доброволци: Луј Војткевич, Адам Калмиков, Мирослав Хубмајер и други. </vt:lpstr>
      <vt:lpstr>.</vt:lpstr>
      <vt:lpstr>.</vt:lpstr>
      <vt:lpstr>Како орентациона рамка можат да се одговорат прашањата на страна 105 за да се утврди колку учениците го совладале материјалот.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Кресненско востание</dc:title>
  <dc:creator>Ivana</dc:creator>
  <cp:lastModifiedBy>Ivana</cp:lastModifiedBy>
  <cp:revision>6</cp:revision>
  <dcterms:created xsi:type="dcterms:W3CDTF">2020-03-17T17:14:04Z</dcterms:created>
  <dcterms:modified xsi:type="dcterms:W3CDTF">2020-03-17T18:05:47Z</dcterms:modified>
</cp:coreProperties>
</file>