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66"/>
    <a:srgbClr val="FF00FF"/>
    <a:srgbClr val="009900"/>
    <a:srgbClr val="EA36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A97D2-4836-4456-B0F4-F5A9C90DA43D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8DBC9-A6F3-4629-833C-EB7854BC330F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k-MK" smtClean="0"/>
              <a:t> </a:t>
            </a:r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8DBC9-A6F3-4629-833C-EB7854BC330F}" type="slidenum">
              <a:rPr lang="mk-MK" smtClean="0"/>
              <a:pPr/>
              <a:t>1</a:t>
            </a:fld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FBEE-7084-4BD9-B0DE-B5C73663878C}" type="datetimeFigureOut">
              <a:rPr lang="mk-MK" smtClean="0"/>
              <a:pPr/>
              <a:t>18.03.2020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A0CC2-9237-489D-B2FF-AB26E79B4E60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000100" y="1571612"/>
            <a:ext cx="7072362" cy="2176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4800" dirty="0" smtClean="0">
                <a:solidFill>
                  <a:srgbClr val="FF0000"/>
                </a:solidFill>
              </a:rPr>
              <a:t>РАСКАЗ </a:t>
            </a:r>
            <a:r>
              <a:rPr lang="en-US" sz="4800" dirty="0" smtClean="0">
                <a:solidFill>
                  <a:srgbClr val="FF0000"/>
                </a:solidFill>
              </a:rPr>
              <a:t>,,</a:t>
            </a:r>
            <a:r>
              <a:rPr lang="mk-MK" sz="4800" dirty="0" smtClean="0">
                <a:solidFill>
                  <a:srgbClr val="FF0000"/>
                </a:solidFill>
              </a:rPr>
              <a:t>КОПНЕЖ</a:t>
            </a:r>
            <a:r>
              <a:rPr lang="en-US" sz="4800" dirty="0" smtClean="0">
                <a:solidFill>
                  <a:srgbClr val="FF0000"/>
                </a:solidFill>
              </a:rPr>
              <a:t>’’</a:t>
            </a:r>
            <a:endParaRPr lang="mk-MK" sz="4800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 result for kids s cartoon frido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857628"/>
            <a:ext cx="385765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B0F0"/>
                </a:solidFill>
              </a:rPr>
              <a:t>ПОРАКА</a:t>
            </a:r>
            <a:endParaRPr lang="mk-MK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,,</a:t>
            </a:r>
            <a:r>
              <a:rPr lang="mk-MK" sz="3600" b="1" dirty="0" smtClean="0">
                <a:solidFill>
                  <a:srgbClr val="7030A0"/>
                </a:solidFill>
              </a:rPr>
              <a:t>ПОЧИТУВАЈ ГИ РАЗЛИЧНИТЕ ОД ТЕБЕ</a:t>
            </a:r>
            <a:r>
              <a:rPr lang="en-US" sz="3600" b="1" dirty="0" smtClean="0">
                <a:solidFill>
                  <a:srgbClr val="7030A0"/>
                </a:solidFill>
              </a:rPr>
              <a:t>’’</a:t>
            </a:r>
            <a:endParaRPr lang="mk-MK" sz="3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mk-MK" sz="2800" b="1" dirty="0" smtClean="0">
                <a:solidFill>
                  <a:srgbClr val="FF0000"/>
                </a:solidFill>
              </a:rPr>
              <a:t>НАПОМЕНА </a:t>
            </a:r>
            <a:endParaRPr lang="mk-MK" sz="28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mk-MK" sz="2800" b="1" dirty="0" smtClean="0">
                <a:solidFill>
                  <a:srgbClr val="FF0000"/>
                </a:solidFill>
              </a:rPr>
              <a:t>ДРАГ УЧЕНИКУ, ДОБРО РАЗМИСЛИ ЗА ПОРАКАТА.</a:t>
            </a:r>
            <a:endParaRPr lang="mk-MK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interpunkcij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214554"/>
            <a:ext cx="857256" cy="50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2143108" y="3429000"/>
            <a:ext cx="4500594" cy="2500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7" name="Picture 6" descr="Image result for KIDS HENDIKEP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643314"/>
            <a:ext cx="385765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ЗАДАЧА ЗА УЧЕНИКОТ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mk-MK" b="1" dirty="0" smtClean="0"/>
              <a:t>ВНИМАТЕЛНО ПРОЧИТАЈ ГО РАСКАЗОТ </a:t>
            </a:r>
            <a:r>
              <a:rPr lang="en-US" b="1" dirty="0" smtClean="0"/>
              <a:t>,,</a:t>
            </a:r>
            <a:r>
              <a:rPr lang="mk-MK" b="1" dirty="0" smtClean="0"/>
              <a:t>КОПНЕЖ</a:t>
            </a:r>
            <a:r>
              <a:rPr lang="en-US" b="1" dirty="0" smtClean="0"/>
              <a:t>’’ </a:t>
            </a:r>
            <a:endParaRPr lang="mk-MK" b="1" dirty="0" smtClean="0"/>
          </a:p>
          <a:p>
            <a:pPr algn="ctr">
              <a:buNone/>
            </a:pPr>
            <a:r>
              <a:rPr lang="mk-MK" b="1" dirty="0" smtClean="0"/>
              <a:t>ЗА ДА МОЖИШ ДА ОДГОВОРИШ НА СЛЕДНИТЕ ПРАШАЊА</a:t>
            </a:r>
            <a:endParaRPr lang="en-US" b="1" dirty="0" smtClean="0"/>
          </a:p>
          <a:p>
            <a:pPr algn="ctr">
              <a:buNone/>
            </a:pPr>
            <a:endParaRPr lang="mk-MK" b="1" dirty="0"/>
          </a:p>
        </p:txBody>
      </p:sp>
      <p:sp>
        <p:nvSpPr>
          <p:cNvPr id="5" name="Rectangle 4"/>
          <p:cNvSpPr/>
          <p:nvPr/>
        </p:nvSpPr>
        <p:spPr>
          <a:xfrm>
            <a:off x="2786050" y="3786190"/>
            <a:ext cx="3429024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6" name="Picture 5" descr="Image result for kid in chear hendike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929066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EA3694"/>
                </a:solidFill>
              </a:rPr>
              <a:t>ДА РАЗГОВАРАМЕ</a:t>
            </a:r>
            <a:endParaRPr lang="mk-MK" b="1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mk-MK" b="1" dirty="0" smtClean="0"/>
              <a:t>Детето има парализа....Приковано е да лежи в кревет... Кај таквите болни се добива желба да ја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mk-MK" b="1" dirty="0" smtClean="0"/>
              <a:t>надминат болеста...</a:t>
            </a:r>
          </a:p>
          <a:p>
            <a:r>
              <a:rPr lang="mk-MK" b="1" dirty="0" smtClean="0">
                <a:solidFill>
                  <a:srgbClr val="0070C0"/>
                </a:solidFill>
              </a:rPr>
              <a:t>ЗА ШТО КОПНЕЕЛ 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</a:t>
            </a:r>
            <a:r>
              <a:rPr lang="mk-MK" b="1" dirty="0" smtClean="0">
                <a:solidFill>
                  <a:srgbClr val="0070C0"/>
                </a:solidFill>
              </a:rPr>
              <a:t>БОЛНИОТ ЉУПЧО?</a:t>
            </a:r>
          </a:p>
          <a:p>
            <a:r>
              <a:rPr lang="mk-MK" b="1" dirty="0" smtClean="0">
                <a:solidFill>
                  <a:srgbClr val="0070C0"/>
                </a:solidFill>
              </a:rPr>
              <a:t>ОД КОЈА БОЛЕСТ БОЛЕДУВА?</a:t>
            </a:r>
          </a:p>
          <a:p>
            <a:endParaRPr lang="mk-MK" b="1" dirty="0">
              <a:solidFill>
                <a:srgbClr val="0070C0"/>
              </a:solidFill>
            </a:endParaRPr>
          </a:p>
        </p:txBody>
      </p:sp>
      <p:sp>
        <p:nvSpPr>
          <p:cNvPr id="6" name="Flowchart: Predefined Process 5"/>
          <p:cNvSpPr/>
          <p:nvPr/>
        </p:nvSpPr>
        <p:spPr>
          <a:xfrm>
            <a:off x="5072066" y="2714620"/>
            <a:ext cx="3214710" cy="207170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7" name="Picture 6" descr="Image result for kids s cartoon unhapy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857496"/>
            <a:ext cx="285752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EA3694"/>
                </a:solidFill>
              </a:rPr>
              <a:t>ДА РАЗГОВАРАМЕ</a:t>
            </a:r>
            <a:endParaRPr lang="mk-MK" dirty="0">
              <a:solidFill>
                <a:srgbClr val="EA369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mk-MK" b="1" dirty="0" smtClean="0"/>
              <a:t>    ЉУПЧО, ПОТПИРАЈЌИ СЕ НА ПАТЕРИЦИТЕ, ЌЕ СТАНЕШЕ ОД КРЕВЕТОТ, ЌЕ ДОЈДЕШЕ ДО ПРОЗОРЕЦОТ, ПРАВЕШЕ ПТИЦИ ОД</a:t>
            </a:r>
            <a:r>
              <a:rPr lang="en-US" b="1" dirty="0" smtClean="0"/>
              <a:t> </a:t>
            </a:r>
            <a:r>
              <a:rPr lang="mk-MK" b="1" dirty="0" smtClean="0"/>
              <a:t>ХАРТИЈА, ГО ОТВОРАШЕ</a:t>
            </a:r>
            <a:endParaRPr lang="en-US" b="1" dirty="0" smtClean="0"/>
          </a:p>
          <a:p>
            <a:pPr>
              <a:buNone/>
            </a:pPr>
            <a:r>
              <a:rPr lang="mk-MK" b="1" dirty="0" smtClean="0"/>
              <a:t>   ПРОЗОРЕЦОТ И ГИ</a:t>
            </a:r>
          </a:p>
          <a:p>
            <a:pPr>
              <a:buNone/>
            </a:pPr>
            <a:r>
              <a:rPr lang="mk-MK" b="1" dirty="0" smtClean="0"/>
              <a:t>   ФРЛАШЕ НАДВО.</a:t>
            </a:r>
          </a:p>
          <a:p>
            <a:pPr>
              <a:buNone/>
            </a:pPr>
            <a:endParaRPr lang="mk-MK" b="1" dirty="0" smtClean="0"/>
          </a:p>
          <a:p>
            <a:r>
              <a:rPr lang="mk-MK" b="1" dirty="0" smtClean="0">
                <a:solidFill>
                  <a:srgbClr val="FF0000"/>
                </a:solidFill>
              </a:rPr>
              <a:t>ПРЕКУ КОЈА ЕДИНСТВЕНА НЕГОВА ИГРА ГО ИЗРАЗИЛ НЕГОВИОТ КОПНЕЖ?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 result for paperbirds carto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357562"/>
            <a:ext cx="285752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2060"/>
                </a:solidFill>
              </a:rPr>
              <a:t>ДА РАЗГОВАРАМЕ</a:t>
            </a:r>
            <a:endParaRPr lang="mk-MK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b="1" dirty="0" smtClean="0"/>
              <a:t>   И еден ден, гледајќи од кој кат излетуваат птиците, и низ кој прозорец</a:t>
            </a:r>
            <a:r>
              <a:rPr lang="mk-MK" b="1" dirty="0" smtClean="0"/>
              <a:t>,</a:t>
            </a:r>
            <a:r>
              <a:rPr lang="en-US" b="1" dirty="0" smtClean="0"/>
              <a:t> </a:t>
            </a:r>
            <a:r>
              <a:rPr lang="mk-MK" b="1" dirty="0" smtClean="0"/>
              <a:t> </a:t>
            </a:r>
            <a:r>
              <a:rPr lang="mk-MK" b="1" dirty="0" smtClean="0"/>
              <a:t>луѓето се искачија во станот на Љупчо, тропнаа на вратата, им отвори</a:t>
            </a:r>
            <a:r>
              <a:rPr lang="en-US" b="1" dirty="0" smtClean="0"/>
              <a:t> </a:t>
            </a:r>
            <a:r>
              <a:rPr lang="mk-MK" b="1" dirty="0" smtClean="0"/>
              <a:t>лекарот кој во тој момент беше дојден кај Љупчо...</a:t>
            </a:r>
          </a:p>
          <a:p>
            <a:r>
              <a:rPr lang="mk-MK" b="1" dirty="0" smtClean="0">
                <a:solidFill>
                  <a:srgbClr val="FF00FF"/>
                </a:solidFill>
              </a:rPr>
              <a:t>КОМУ МУ ПРЕЧЕЛЕ ПТИЦИТЕ </a:t>
            </a:r>
            <a:endParaRPr lang="en-US" b="1" dirty="0" smtClean="0">
              <a:solidFill>
                <a:srgbClr val="FF00FF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FF"/>
                </a:solidFill>
              </a:rPr>
              <a:t>   </a:t>
            </a:r>
            <a:r>
              <a:rPr lang="mk-MK" b="1" dirty="0" smtClean="0">
                <a:solidFill>
                  <a:srgbClr val="FF00FF"/>
                </a:solidFill>
              </a:rPr>
              <a:t>ОД ХАРТИЈА?</a:t>
            </a:r>
          </a:p>
          <a:p>
            <a:r>
              <a:rPr lang="mk-MK" b="1" dirty="0" smtClean="0">
                <a:solidFill>
                  <a:srgbClr val="FF00FF"/>
                </a:solidFill>
              </a:rPr>
              <a:t>КАКО ИЗРЕАГИРАЛЕ?</a:t>
            </a:r>
            <a:endParaRPr lang="mk-MK" b="1" dirty="0">
              <a:solidFill>
                <a:srgbClr val="FF00FF"/>
              </a:solidFill>
            </a:endParaRPr>
          </a:p>
        </p:txBody>
      </p:sp>
      <p:pic>
        <p:nvPicPr>
          <p:cNvPr id="4" name="Picture 3" descr="Image result for question mark carto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000504"/>
            <a:ext cx="228601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EA3694"/>
                </a:solidFill>
              </a:rPr>
              <a:t>ДА РАЗГОВАРАМЕ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b="1" dirty="0" smtClean="0"/>
              <a:t>   ЉУПЧО ИСПЛАШЕН , СЕ СОБИРАШЕ ВО КРЕВЕТОТ. ПТИЦИТЕ ГИ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mk-MK" b="1" dirty="0" smtClean="0"/>
              <a:t>КРИЕШЕ ЗАД ГРБОТ.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</a:t>
            </a:r>
            <a:r>
              <a:rPr lang="mk-M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КАКО СЕ ЧУСТВУВАЛ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ЉУПЧО КОГА ЛУЃЕТО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mk-M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ДОШЛЕ ВО НЕГОВИОТ ДОМ?</a:t>
            </a:r>
            <a:endParaRPr lang="mk-MK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29190" y="2643182"/>
            <a:ext cx="3214710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6" name="Picture 5" descr="Image result for question mark carto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86058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B0F0"/>
                </a:solidFill>
              </a:rPr>
              <a:t>ДА РАЗГОВАРАМЕ</a:t>
            </a:r>
            <a:endParaRPr lang="mk-MK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mk-MK" b="1" dirty="0" smtClean="0"/>
              <a:t>   Луѓето го гледаа лекарот скаменети, неми. Со жалив поглед го гледаа Љупча кој зад себе ги држеше птиците</a:t>
            </a:r>
          </a:p>
          <a:p>
            <a:pPr>
              <a:buNone/>
            </a:pPr>
            <a:r>
              <a:rPr lang="mk-MK" b="1" dirty="0" smtClean="0"/>
              <a:t>   како најскапоцено </a:t>
            </a:r>
          </a:p>
          <a:p>
            <a:pPr>
              <a:buNone/>
            </a:pPr>
            <a:r>
              <a:rPr lang="mk-MK" b="1" dirty="0" smtClean="0"/>
              <a:t>   нешто во светот...</a:t>
            </a:r>
            <a:endParaRPr lang="mk-MK" dirty="0" smtClean="0"/>
          </a:p>
          <a:p>
            <a:r>
              <a:rPr lang="mk-MK" b="1" dirty="0" smtClean="0">
                <a:solidFill>
                  <a:srgbClr val="FF0066"/>
                </a:solidFill>
              </a:rPr>
              <a:t>КАКО СЕ ЧУСТВУВАЛЕ </a:t>
            </a:r>
          </a:p>
          <a:p>
            <a:pPr>
              <a:buNone/>
            </a:pPr>
            <a:r>
              <a:rPr lang="mk-MK" b="1" dirty="0" smtClean="0">
                <a:solidFill>
                  <a:srgbClr val="FF0066"/>
                </a:solidFill>
              </a:rPr>
              <a:t>   ЛУЃЕТО ОТКАКО РАЗБРАЛЕ </a:t>
            </a:r>
          </a:p>
          <a:p>
            <a:pPr>
              <a:buNone/>
            </a:pPr>
            <a:r>
              <a:rPr lang="mk-MK" b="1" dirty="0" smtClean="0">
                <a:solidFill>
                  <a:srgbClr val="FF0066"/>
                </a:solidFill>
              </a:rPr>
              <a:t>   КАКОВ ПРОБЛЕМ ИМАЛ ЉУПЧО? </a:t>
            </a:r>
            <a:endParaRPr lang="mk-MK" b="1" dirty="0">
              <a:solidFill>
                <a:srgbClr val="FF0066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86380" y="2714620"/>
            <a:ext cx="3071834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7" name="Picture 6" descr="Image result for mans cartoon unhepy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928934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FF0000"/>
                </a:solidFill>
              </a:rPr>
              <a:t>ЗАДАЧА</a:t>
            </a:r>
            <a:endParaRPr lang="mk-MK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b="1" dirty="0" smtClean="0">
                <a:solidFill>
                  <a:srgbClr val="0066FF"/>
                </a:solidFill>
              </a:rPr>
              <a:t>ОБИДИ СЕ ДА ДАДЕШ ОДГОВОР НА ПОСТАВЕНИТЕ ПРАШАЊА!</a:t>
            </a:r>
          </a:p>
          <a:p>
            <a:endParaRPr lang="mk-MK" b="1" dirty="0">
              <a:solidFill>
                <a:srgbClr val="0066FF"/>
              </a:solidFill>
            </a:endParaRPr>
          </a:p>
        </p:txBody>
      </p:sp>
      <p:pic>
        <p:nvPicPr>
          <p:cNvPr id="4" name="Picture 3" descr="Image result for wraiter carto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86058"/>
            <a:ext cx="371477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264</Words>
  <Application>Microsoft Office PowerPoint</Application>
  <PresentationFormat>On-screen Show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ПОРАКА</vt:lpstr>
      <vt:lpstr>ЗАДАЧА ЗА УЧЕНИКОТ</vt:lpstr>
      <vt:lpstr>ДА РАЗГОВАРАМЕ</vt:lpstr>
      <vt:lpstr>ДА РАЗГОВАРАМЕ</vt:lpstr>
      <vt:lpstr>ДА РАЗГОВАРАМЕ</vt:lpstr>
      <vt:lpstr>ДА РАЗГОВАРАМЕ</vt:lpstr>
      <vt:lpstr>ДА РАЗГОВАРАМЕ</vt:lpstr>
      <vt:lpstr>ЗАДАЧА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18</cp:revision>
  <dcterms:created xsi:type="dcterms:W3CDTF">2020-03-18T18:10:19Z</dcterms:created>
  <dcterms:modified xsi:type="dcterms:W3CDTF">2020-03-18T21:05:14Z</dcterms:modified>
</cp:coreProperties>
</file>