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BA9ECA-8F46-43B4-8372-7324593621EA}" type="datetimeFigureOut">
              <a:rPr lang="mk-MK" smtClean="0"/>
              <a:pPr/>
              <a:t>21.03.2020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129924-BAC7-4A7D-AD14-DBE4177F3D08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/>
              <a:t>КОШАРКА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5" name="Picture 4" descr="Image result for basketbal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ВАЖНО!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ФИБА (</a:t>
            </a:r>
            <a:r>
              <a:rPr lang="en-US" b="1" dirty="0" smtClean="0">
                <a:solidFill>
                  <a:srgbClr val="FF0000"/>
                </a:solidFill>
              </a:rPr>
              <a:t>FIBA)</a:t>
            </a:r>
            <a:r>
              <a:rPr lang="mk-MK" b="1" dirty="0" smtClean="0">
                <a:solidFill>
                  <a:srgbClr val="FF0000"/>
                </a:solidFill>
              </a:rPr>
              <a:t> – МЕЃУНАРОДНА КОШАРКАРСКА ФЕДЕРАЦИЈА Е ЗДРУЖЕНИЕ НА НАЦИОНАЛНИТЕ КОШАРКАРСКИ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mk-MK" b="1" dirty="0" smtClean="0">
                <a:solidFill>
                  <a:srgbClr val="FF0000"/>
                </a:solidFill>
              </a:rPr>
              <a:t>СОЈУЗИ КОИ РАКОВОДАТ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mk-MK" b="1" dirty="0" smtClean="0">
                <a:solidFill>
                  <a:srgbClr val="FF0000"/>
                </a:solidFill>
              </a:rPr>
              <a:t>СО МЕЃУНАРОДНАТА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mk-MK" b="1" dirty="0" smtClean="0">
                <a:solidFill>
                  <a:srgbClr val="FF0000"/>
                </a:solidFill>
              </a:rPr>
              <a:t>КОШАРКА.</a:t>
            </a:r>
          </a:p>
          <a:p>
            <a:r>
              <a:rPr lang="mk-MK" b="1" dirty="0" smtClean="0">
                <a:solidFill>
                  <a:srgbClr val="7030A0"/>
                </a:solidFill>
              </a:rPr>
              <a:t>ОСНОВАНА Е 18.6.1932 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</a:t>
            </a:r>
            <a:r>
              <a:rPr lang="mk-MK" b="1" dirty="0" smtClean="0">
                <a:solidFill>
                  <a:srgbClr val="7030A0"/>
                </a:solidFill>
              </a:rPr>
              <a:t>ГОДИНА ВО ЖЕНЕВА.</a:t>
            </a:r>
            <a:endParaRPr lang="mk-MK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 result for basketbal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2714644" cy="281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ПОЗИЦИИ НА ИГРАЧИТЕ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1. ПЛЕЈ МЕЈКЕР – ИГРАЧ ШТО ЈА ОРГАНИЗИРА ИГРАТА ВО НАПАД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2. БЕК – ИГРАЧ ШТО ШУТИРА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ОД СИТЕ ПОЗИЦИИ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3. КРИЛО – СТРАНИЧЕН ИГРАЧ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4. КРИЛЕН ЦЕНТАР – ИГРАЧ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ШТО ПОМАГА НА КРИЛОТО И ЦЕНТАРОТ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5. ЦЕНТАР – ИГРАЧ ШТО ИГРА ПОД КОШ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basketball position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428868"/>
            <a:ext cx="264795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КОШАРКАРСКИ СТАВ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k-M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ОСНОВНИОТ КОШАРКАРСКИ СТАВ МОЖЕ ДА       БИДЕ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- ПАРАЛЕЛЕН</a:t>
            </a: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- ДИЈАГОНЕЛЕН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basjetballki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928934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ИЗРЕКА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ПОБЕДЕНИТЕ И ПО ЗАВРШУВАЊЕТО НА НАТПРЕВАРОТ, ОСТАНУВААТ И ПОНАТАМУ НАШИ ПРИЈАТЕЛИ!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3286124"/>
            <a:ext cx="378621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basketball ball and shues ca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30003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Паралелен кошаркарски став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Изведба – стапалата се поставуваат паралелно, пошироко од рамената. Погледот е насочен напред. Тежината на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телото подеднакво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распореден. Нозете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се свиткани во колената.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Трупот малку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наведнат нанапред</a:t>
            </a:r>
            <a:r>
              <a:rPr lang="mk-MK" dirty="0" smtClean="0"/>
              <a:t>.</a:t>
            </a:r>
            <a:endParaRPr lang="mk-MK" dirty="0"/>
          </a:p>
        </p:txBody>
      </p:sp>
      <p:sp>
        <p:nvSpPr>
          <p:cNvPr id="5" name="Rectangle 4"/>
          <p:cNvSpPr/>
          <p:nvPr/>
        </p:nvSpPr>
        <p:spPr>
          <a:xfrm>
            <a:off x="4929190" y="3000372"/>
            <a:ext cx="335758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паралелен кошаркарски ста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86124"/>
            <a:ext cx="278608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Паралелен кошаркарски став</a:t>
            </a:r>
            <a:endParaRPr lang="mk-MK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</a:t>
            </a:r>
            <a:r>
              <a:rPr lang="mk-MK" b="1" dirty="0" smtClean="0">
                <a:solidFill>
                  <a:srgbClr val="FF0000"/>
                </a:solidFill>
              </a:rPr>
              <a:t>ПРИ </a:t>
            </a:r>
            <a:r>
              <a:rPr lang="mk-MK" b="1" dirty="0" smtClean="0">
                <a:solidFill>
                  <a:srgbClr val="FF0000"/>
                </a:solidFill>
              </a:rPr>
              <a:t>ИЗВЕДБА НА ОВОЈ СТАВ ТРЕБА ДА СЕ ВНИМАВА ДА НЕ ДОЈДЕ ДО ВКРСТУВАЊЕ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НА НОЗЕТЕ И ПРИБЛИЖУВАЊЕ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НА СТАПАЛАТА ПРИ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ДВИЖЕЊЕ.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86248" y="3357562"/>
            <a:ext cx="3571900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паралелен кошаркарски ста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14752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Дијагонален кошаркарски став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ОВОЈ СТАВ СЕ КАРАКТЕРИЗИРА СО ТОА ШТО СТАПАЛАТА СЕ ПОСТАВЕНИ КОСО (ДИЈАГОНАЛНО) </a:t>
            </a:r>
            <a:r>
              <a:rPr lang="mk-MK" b="1" dirty="0" smtClean="0">
                <a:solidFill>
                  <a:srgbClr val="FF0000"/>
                </a:solidFill>
              </a:rPr>
              <a:t>ВО ОДНОС </a:t>
            </a:r>
            <a:r>
              <a:rPr lang="mk-MK" b="1" dirty="0" smtClean="0">
                <a:solidFill>
                  <a:srgbClr val="FF0000"/>
                </a:solidFill>
              </a:rPr>
              <a:t>НА ПРАВЕЦОТ НА ДВИЖЕЊЕ. РАСТОЈАНИЕТО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ПОМЕЃУ СТАПАЛАТА Е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МАЛКУ ПОШИРОКО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ОД ШИРИНАТА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НА РАМЕНАТА.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кошаркар дијагонален ста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643314"/>
            <a:ext cx="3143272" cy="217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Дијагонален кошаркарски став</a:t>
            </a:r>
            <a:endParaRPr lang="mk-MK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КОЛЕНАТА СЕ СВИТКАНИ, А ТРУПОТ Е ИСПРАВЕН НАНАПРЕД. ПОГЛЕДОТ Е НАПРЕД. ПОГОЛЕМИОТ ДЕЛ ОД ТЕЖИНАТА НА ТЕЛОТО Е НА ПРЕДНИОТ ДЕЛ ОД ЗАДНОТО СТАПАЛО.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кошаркар дијагонален ста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14752"/>
            <a:ext cx="35719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Дијагонален кошаркарски став</a:t>
            </a:r>
            <a:endParaRPr lang="mk-MK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ПРЕДНАТА РАКА Е ВИСОКО ПОДИГНАТА, А ДРУГАТА СЕ НАСОЧУВА НА СТРАНА.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basketball ca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429000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кошаркар дијагонален став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71810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4400" b="1" dirty="0" smtClean="0"/>
              <a:t>АКО САКАШ ПОВЕЌЕ ДА ЗНАЕШ</a:t>
            </a:r>
            <a:endParaRPr lang="mk-MK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МЕЃУНАРОДНАТА КОШАРКАРСКА ФЕДЕРАЦИЈА Е ФОРМИРАНА ВО 1923 ГОДИНА ОД ОСУМТЕ ДРЖАВИ ОСНОВАЧИ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АРГЕНТИНА                                     * ЛЕТОНИЈА</a:t>
            </a:r>
          </a:p>
          <a:p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ЧЕХОСЛОВАЧКА                             * ПОРТУГАЛИЈА</a:t>
            </a:r>
          </a:p>
          <a:p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ГРЦИЈА                                               * РОМАНИЈА</a:t>
            </a:r>
          </a:p>
          <a:p>
            <a:r>
              <a:rPr lang="mk-MK" b="1" dirty="0" smtClean="0">
                <a:solidFill>
                  <a:schemeClr val="accent2">
                    <a:lumMod val="75000"/>
                  </a:schemeClr>
                </a:solidFill>
              </a:rPr>
              <a:t>ШПАНИЈА                                         * ШВАЈЦАРИЈА</a:t>
            </a:r>
            <a:endParaRPr lang="mk-M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 descr="Image result for basjetballkid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00438"/>
            <a:ext cx="20002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302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КОШАРКА</vt:lpstr>
      <vt:lpstr>КОШАРКАРСКИ СТАВ</vt:lpstr>
      <vt:lpstr>ИЗРЕКА</vt:lpstr>
      <vt:lpstr>Паралелен кошаркарски став</vt:lpstr>
      <vt:lpstr>Паралелен кошаркарски став</vt:lpstr>
      <vt:lpstr>Дијагонален кошаркарски став</vt:lpstr>
      <vt:lpstr>Дијагонален кошаркарски став</vt:lpstr>
      <vt:lpstr>Дијагонален кошаркарски став</vt:lpstr>
      <vt:lpstr>АКО САКАШ ПОВЕЌЕ ДА ЗНАЕШ</vt:lpstr>
      <vt:lpstr>ВАЖНО!</vt:lpstr>
      <vt:lpstr>ПОЗИЦИИ НА ИГРАЧИТЕ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КОШАРКА</dc:title>
  <dc:creator>user</dc:creator>
  <cp:lastModifiedBy>user</cp:lastModifiedBy>
  <cp:revision>15</cp:revision>
  <dcterms:created xsi:type="dcterms:W3CDTF">2020-03-21T09:09:37Z</dcterms:created>
  <dcterms:modified xsi:type="dcterms:W3CDTF">2020-03-21T19:10:02Z</dcterms:modified>
</cp:coreProperties>
</file>