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2D9C2-DED5-4623-A51D-4A770805EBD6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F8DDA-A166-4DA4-A068-4F2C491B6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8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8DDA-A166-4DA4-A068-4F2C491B60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4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23B-DF8D-4FEA-A72B-7FA89B9E364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126C-9956-47C4-89F5-8F0B3EF0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23B-DF8D-4FEA-A72B-7FA89B9E364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126C-9956-47C4-89F5-8F0B3EF0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3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23B-DF8D-4FEA-A72B-7FA89B9E364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126C-9956-47C4-89F5-8F0B3EF0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0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23B-DF8D-4FEA-A72B-7FA89B9E364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126C-9956-47C4-89F5-8F0B3EF0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0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23B-DF8D-4FEA-A72B-7FA89B9E364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126C-9956-47C4-89F5-8F0B3EF0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23B-DF8D-4FEA-A72B-7FA89B9E364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126C-9956-47C4-89F5-8F0B3EF0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23B-DF8D-4FEA-A72B-7FA89B9E364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126C-9956-47C4-89F5-8F0B3EF0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7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23B-DF8D-4FEA-A72B-7FA89B9E364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126C-9956-47C4-89F5-8F0B3EF0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0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23B-DF8D-4FEA-A72B-7FA89B9E364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126C-9956-47C4-89F5-8F0B3EF0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7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23B-DF8D-4FEA-A72B-7FA89B9E364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126C-9956-47C4-89F5-8F0B3EF0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5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23B-DF8D-4FEA-A72B-7FA89B9E364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126C-9956-47C4-89F5-8F0B3EF0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023B-DF8D-4FEA-A72B-7FA89B9E364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126C-9956-47C4-89F5-8F0B3EF0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0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slide" Target="slide12.xml"/><Relationship Id="rId7" Type="http://schemas.openxmlformats.org/officeDocument/2006/relationships/image" Target="../media/image26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ocuments\&#1054;&#1076;&#1075;&#1086;&#1074;&#1086;&#1088;&#1080;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mk-MK" dirty="0" smtClean="0"/>
              <a:t>Квиз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k-MK" dirty="0" smtClean="0"/>
              <a:t>Предмет: Историја на Македонија</a:t>
            </a:r>
          </a:p>
          <a:p>
            <a:r>
              <a:rPr lang="mk-MK" dirty="0" smtClean="0"/>
              <a:t>Тема: Националноослободителна борба на македонскиот народ до балканските војни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265237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56" y="332656"/>
            <a:ext cx="1211412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67" y="328772"/>
            <a:ext cx="184467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42" y="332656"/>
            <a:ext cx="1988269" cy="137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05" y="342337"/>
            <a:ext cx="167005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5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7" y="260648"/>
            <a:ext cx="88646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77281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9. Кој бил претседателот на Централниот комитет на МРО?</a:t>
            </a:r>
          </a:p>
          <a:p>
            <a:r>
              <a:rPr lang="mk-MK" dirty="0"/>
              <a:t>а</a:t>
            </a:r>
            <a:r>
              <a:rPr lang="mk-MK" dirty="0" smtClean="0">
                <a:hlinkClick r:id="rId3" action="ppaction://hlinksldjump"/>
              </a:rPr>
              <a:t>) Даме Груев</a:t>
            </a:r>
          </a:p>
          <a:p>
            <a:r>
              <a:rPr lang="mk-MK" dirty="0">
                <a:hlinkClick r:id="rId3" action="ppaction://hlinksldjump"/>
              </a:rPr>
              <a:t>б</a:t>
            </a:r>
            <a:r>
              <a:rPr lang="mk-MK" dirty="0" smtClean="0">
                <a:hlinkClick r:id="rId3" action="ppaction://hlinksldjump"/>
              </a:rPr>
              <a:t>) Јане Сандански</a:t>
            </a:r>
          </a:p>
          <a:p>
            <a:r>
              <a:rPr lang="mk-MK" dirty="0">
                <a:hlinkClick r:id="rId3" action="ppaction://hlinksldjump"/>
              </a:rPr>
              <a:t>в</a:t>
            </a:r>
            <a:r>
              <a:rPr lang="mk-MK" dirty="0" smtClean="0">
                <a:hlinkClick r:id="rId3" action="ppaction://hlinksldjump"/>
              </a:rPr>
              <a:t>) Христо Татарчев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7920880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5305087"/>
            <a:ext cx="208823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mk-MK" dirty="0" smtClean="0"/>
              <a:t>Петар Поп Арсов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5272821"/>
            <a:ext cx="208823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mk-MK" dirty="0" smtClean="0"/>
              <a:t>Андон Димитров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272821"/>
            <a:ext cx="252028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mk-MK" dirty="0" smtClean="0"/>
              <a:t>Др. Христо Татарчев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6632"/>
            <a:ext cx="88646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844824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10. Кои биле членовите на Главниот штаб избрани на Смилевскиот конгрес (2-7.05.1903)?</a:t>
            </a:r>
          </a:p>
          <a:p>
            <a:r>
              <a:rPr lang="mk-MK" dirty="0">
                <a:hlinkClick r:id="rId3" action="ppaction://hlinksldjump"/>
              </a:rPr>
              <a:t>а</a:t>
            </a:r>
            <a:r>
              <a:rPr lang="mk-MK" dirty="0" smtClean="0">
                <a:hlinkClick r:id="rId3" action="ppaction://hlinksldjump"/>
              </a:rPr>
              <a:t>) Д. Груев, П. Тошев, Ј. Сандански</a:t>
            </a:r>
          </a:p>
          <a:p>
            <a:r>
              <a:rPr lang="mk-MK" dirty="0">
                <a:hlinkClick r:id="rId3" action="ppaction://hlinksldjump"/>
              </a:rPr>
              <a:t>б</a:t>
            </a:r>
            <a:r>
              <a:rPr lang="mk-MK" dirty="0" smtClean="0">
                <a:hlinkClick r:id="rId3" action="ppaction://hlinksldjump"/>
              </a:rPr>
              <a:t>) А. Лозанчев,Б. Сарафов, Д. Груев</a:t>
            </a:r>
          </a:p>
          <a:p>
            <a:r>
              <a:rPr lang="mk-MK" dirty="0">
                <a:hlinkClick r:id="rId3" action="ppaction://hlinksldjump"/>
              </a:rPr>
              <a:t>в</a:t>
            </a:r>
            <a:r>
              <a:rPr lang="mk-MK" dirty="0" smtClean="0">
                <a:hlinkClick r:id="rId3" action="ppaction://hlinksldjump"/>
              </a:rPr>
              <a:t>) Г. Делчев, Ѓ. Петров, Х. Матов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1281237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07848"/>
            <a:ext cx="1440160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7247"/>
            <a:ext cx="102235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86429"/>
            <a:ext cx="151216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29000"/>
            <a:ext cx="1224136" cy="136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5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484784"/>
            <a:ext cx="8424936" cy="45243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mk-MK" dirty="0" smtClean="0"/>
          </a:p>
          <a:p>
            <a:r>
              <a:rPr lang="mk-MK" i="1" dirty="0" smtClean="0"/>
              <a:t>Одговори:</a:t>
            </a:r>
          </a:p>
          <a:p>
            <a:endParaRPr lang="mk-MK" dirty="0" smtClean="0"/>
          </a:p>
          <a:p>
            <a:pPr marL="342900" indent="-342900">
              <a:buAutoNum type="arabicPeriod"/>
            </a:pPr>
            <a:r>
              <a:rPr lang="mk-M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Никола Карев</a:t>
            </a:r>
          </a:p>
          <a:p>
            <a:pPr marL="342900" indent="-342900">
              <a:buAutoNum type="arabicPeriod"/>
            </a:pPr>
            <a:r>
              <a:rPr lang="mk-M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mk-M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Битолски револуционерен округ</a:t>
            </a:r>
          </a:p>
          <a:p>
            <a:pPr marL="342900" indent="-342900">
              <a:buAutoNum type="arabicPeriod"/>
            </a:pPr>
            <a:r>
              <a:rPr lang="mk-M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mk-M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Гоце Делчев</a:t>
            </a:r>
          </a:p>
          <a:p>
            <a:pPr marL="342900" indent="-342900">
              <a:buAutoNum type="arabicPeriod"/>
            </a:pPr>
            <a:r>
              <a:rPr lang="mk-M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mk-M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1893</a:t>
            </a:r>
          </a:p>
          <a:p>
            <a:pPr marL="342900" indent="-342900">
              <a:buAutoNum type="arabicPeriod"/>
            </a:pPr>
            <a:r>
              <a:rPr lang="mk-M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mk-M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6</a:t>
            </a:r>
          </a:p>
          <a:p>
            <a:pPr marL="342900" indent="-342900">
              <a:buAutoNum type="arabicPeriod"/>
            </a:pPr>
            <a:r>
              <a:rPr lang="mk-M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mk-M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Крушевски манифест</a:t>
            </a:r>
          </a:p>
          <a:p>
            <a:pPr marL="342900" indent="-342900">
              <a:buAutoNum type="arabicPeriod"/>
            </a:pPr>
            <a:r>
              <a:rPr lang="mk-M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Францускиот брод „Гвадалкивир“</a:t>
            </a:r>
          </a:p>
          <a:p>
            <a:pPr marL="342900" indent="-342900">
              <a:buAutoNum type="arabicPeriod"/>
            </a:pPr>
            <a:r>
              <a:rPr lang="mk-M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14 000 турски лири</a:t>
            </a:r>
          </a:p>
          <a:p>
            <a:pPr marL="342900" indent="-342900">
              <a:buAutoNum type="arabicPeriod"/>
            </a:pPr>
            <a:r>
              <a:rPr lang="mk-M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mk-M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Христо Татарчев</a:t>
            </a:r>
          </a:p>
          <a:p>
            <a:pPr marL="342900" indent="-342900">
              <a:buAutoNum type="arabicPeriod"/>
            </a:pPr>
            <a:r>
              <a:rPr lang="mk-M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 Лозанчев,Б. Сарафов, Д. Груев</a:t>
            </a:r>
            <a:endParaRPr lang="mk-MK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mk-MK" dirty="0" smtClean="0"/>
          </a:p>
          <a:p>
            <a:pPr marL="342900" indent="-342900">
              <a:buAutoNum type="arabicPeriod"/>
            </a:pPr>
            <a:endParaRPr lang="mk-MK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8" y="260648"/>
            <a:ext cx="88646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1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41277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1. Кој бил првиот претседател на Крушевска Република?</a:t>
            </a:r>
            <a:endParaRPr lang="en-US" dirty="0"/>
          </a:p>
        </p:txBody>
      </p:sp>
      <p:pic>
        <p:nvPicPr>
          <p:cNvPr id="1026" name="Picture 2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55" y="3926209"/>
            <a:ext cx="23042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98884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а) </a:t>
            </a:r>
            <a:r>
              <a:rPr lang="mk-MK" dirty="0" smtClean="0">
                <a:hlinkClick r:id="rId5" action="ppaction://hlinksldjump"/>
              </a:rPr>
              <a:t>Јане Сандански</a:t>
            </a:r>
            <a:endParaRPr lang="mk-MK" dirty="0" smtClean="0"/>
          </a:p>
          <a:p>
            <a:r>
              <a:rPr lang="mk-MK" dirty="0"/>
              <a:t>б</a:t>
            </a:r>
            <a:r>
              <a:rPr lang="mk-MK" dirty="0" smtClean="0"/>
              <a:t>) </a:t>
            </a:r>
            <a:r>
              <a:rPr lang="mk-MK" dirty="0" smtClean="0">
                <a:hlinkClick r:id="rId5" action="ppaction://hlinksldjump"/>
              </a:rPr>
              <a:t>Гоце Делчев</a:t>
            </a:r>
            <a:endParaRPr lang="mk-MK" dirty="0" smtClean="0"/>
          </a:p>
          <a:p>
            <a:r>
              <a:rPr lang="mk-MK" dirty="0"/>
              <a:t>в</a:t>
            </a:r>
            <a:r>
              <a:rPr lang="mk-MK" dirty="0" smtClean="0"/>
              <a:t>) </a:t>
            </a:r>
            <a:r>
              <a:rPr lang="mk-MK" dirty="0" smtClean="0">
                <a:hlinkClick r:id="rId5" action="ppaction://hlinksldjump"/>
              </a:rPr>
              <a:t>Никола Карев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60648"/>
            <a:ext cx="8352928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Предмет: Историја на Македонија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Националноослободителна борба на македонскиот народ до балканските војни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9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41277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2. Кој округ бил најуспешен во текот на Илинденското востание?</a:t>
            </a:r>
          </a:p>
          <a:p>
            <a:r>
              <a:rPr lang="mk-MK" dirty="0"/>
              <a:t>а</a:t>
            </a:r>
            <a:r>
              <a:rPr lang="mk-MK" dirty="0" smtClean="0"/>
              <a:t>) </a:t>
            </a:r>
            <a:r>
              <a:rPr lang="mk-MK" dirty="0" smtClean="0">
                <a:hlinkClick r:id="rId3" action="ppaction://hlinksldjump"/>
              </a:rPr>
              <a:t>Струмички</a:t>
            </a:r>
            <a:endParaRPr lang="mk-MK" dirty="0" smtClean="0"/>
          </a:p>
          <a:p>
            <a:r>
              <a:rPr lang="mk-MK" dirty="0"/>
              <a:t>б</a:t>
            </a:r>
            <a:r>
              <a:rPr lang="mk-MK" dirty="0" smtClean="0"/>
              <a:t>) </a:t>
            </a:r>
            <a:r>
              <a:rPr lang="mk-MK" dirty="0" smtClean="0">
                <a:hlinkClick r:id="rId3" action="ppaction://hlinksldjump"/>
              </a:rPr>
              <a:t>Битолски</a:t>
            </a:r>
            <a:endParaRPr lang="mk-MK" dirty="0" smtClean="0"/>
          </a:p>
          <a:p>
            <a:r>
              <a:rPr lang="mk-MK" dirty="0"/>
              <a:t>в</a:t>
            </a:r>
            <a:r>
              <a:rPr lang="mk-MK" dirty="0" smtClean="0"/>
              <a:t>) </a:t>
            </a:r>
            <a:r>
              <a:rPr lang="mk-MK" dirty="0" smtClean="0">
                <a:hlinkClick r:id="rId3" action="ppaction://hlinksldjump"/>
              </a:rPr>
              <a:t>Серски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8" y="3501008"/>
            <a:ext cx="5260975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" y="116632"/>
            <a:ext cx="8480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34076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3. Кој бил основачот на Институтот за чети во 1898 г.?</a:t>
            </a:r>
          </a:p>
          <a:p>
            <a:r>
              <a:rPr lang="mk-MK" dirty="0"/>
              <a:t>а</a:t>
            </a:r>
            <a:r>
              <a:rPr lang="mk-MK" dirty="0" smtClean="0"/>
              <a:t>) </a:t>
            </a:r>
            <a:r>
              <a:rPr lang="mk-MK" dirty="0" smtClean="0">
                <a:hlinkClick r:id="rId3" action="ppaction://hlinksldjump"/>
              </a:rPr>
              <a:t>Гоце Делчев</a:t>
            </a:r>
          </a:p>
          <a:p>
            <a:r>
              <a:rPr lang="mk-MK" dirty="0">
                <a:hlinkClick r:id="rId3" action="ppaction://hlinksldjump"/>
              </a:rPr>
              <a:t>б</a:t>
            </a:r>
            <a:r>
              <a:rPr lang="mk-MK" dirty="0" smtClean="0">
                <a:hlinkClick r:id="rId3" action="ppaction://hlinksldjump"/>
              </a:rPr>
              <a:t>) Пере Тошев</a:t>
            </a:r>
          </a:p>
          <a:p>
            <a:r>
              <a:rPr lang="mk-MK" dirty="0">
                <a:hlinkClick r:id="rId3" action="ppaction://hlinksldjump"/>
              </a:rPr>
              <a:t>в</a:t>
            </a:r>
            <a:r>
              <a:rPr lang="mk-MK" dirty="0" smtClean="0">
                <a:hlinkClick r:id="rId3" action="ppaction://hlinksldjump"/>
              </a:rPr>
              <a:t>) Ѓорѓе Петров</a:t>
            </a:r>
          </a:p>
          <a:p>
            <a:r>
              <a:rPr lang="mk-MK" dirty="0">
                <a:hlinkClick r:id="rId3" action="ppaction://hlinksldjump"/>
              </a:rPr>
              <a:t>г</a:t>
            </a:r>
            <a:r>
              <a:rPr lang="mk-MK" dirty="0" smtClean="0">
                <a:hlinkClick r:id="rId3" action="ppaction://hlinksldjump"/>
              </a:rPr>
              <a:t>) Јане Сандански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5976"/>
            <a:ext cx="7632848" cy="294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5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5" y="188640"/>
            <a:ext cx="88582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916832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4. Кога била формирана МРО?</a:t>
            </a:r>
          </a:p>
          <a:p>
            <a:r>
              <a:rPr lang="mk-MK" dirty="0">
                <a:hlinkClick r:id="rId3" action="ppaction://hlinksldjump"/>
              </a:rPr>
              <a:t>а</a:t>
            </a:r>
            <a:r>
              <a:rPr lang="mk-MK" dirty="0" smtClean="0">
                <a:hlinkClick r:id="rId3" action="ppaction://hlinksldjump"/>
              </a:rPr>
              <a:t>) 1896</a:t>
            </a:r>
          </a:p>
          <a:p>
            <a:r>
              <a:rPr lang="mk-MK" dirty="0">
                <a:hlinkClick r:id="rId3" action="ppaction://hlinksldjump"/>
              </a:rPr>
              <a:t>б</a:t>
            </a:r>
            <a:r>
              <a:rPr lang="mk-MK" dirty="0" smtClean="0">
                <a:hlinkClick r:id="rId3" action="ppaction://hlinksldjump"/>
              </a:rPr>
              <a:t>) 1893</a:t>
            </a:r>
          </a:p>
          <a:p>
            <a:r>
              <a:rPr lang="mk-MK" dirty="0">
                <a:hlinkClick r:id="rId3" action="ppaction://hlinksldjump"/>
              </a:rPr>
              <a:t>в</a:t>
            </a:r>
            <a:r>
              <a:rPr lang="mk-MK" dirty="0" smtClean="0">
                <a:hlinkClick r:id="rId3" action="ppaction://hlinksldjump"/>
              </a:rPr>
              <a:t>) 1895</a:t>
            </a:r>
          </a:p>
          <a:p>
            <a:r>
              <a:rPr lang="mk-MK" dirty="0">
                <a:hlinkClick r:id="rId3" action="ppaction://hlinksldjump"/>
              </a:rPr>
              <a:t>г</a:t>
            </a:r>
            <a:r>
              <a:rPr lang="mk-MK" dirty="0" smtClean="0">
                <a:hlinkClick r:id="rId3" action="ppaction://hlinksldjump"/>
              </a:rPr>
              <a:t>) 1898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427355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4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480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916832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5. Колку члена броела Владата на Крушевската република?</a:t>
            </a:r>
          </a:p>
          <a:p>
            <a:r>
              <a:rPr lang="mk-MK" dirty="0">
                <a:hlinkClick r:id="rId3" action="ppaction://hlinksldjump"/>
              </a:rPr>
              <a:t>а</a:t>
            </a:r>
            <a:r>
              <a:rPr lang="mk-MK" dirty="0" smtClean="0">
                <a:hlinkClick r:id="rId3" action="ppaction://hlinksldjump"/>
              </a:rPr>
              <a:t>) 10</a:t>
            </a:r>
          </a:p>
          <a:p>
            <a:r>
              <a:rPr lang="mk-MK" dirty="0">
                <a:hlinkClick r:id="rId3" action="ppaction://hlinksldjump"/>
              </a:rPr>
              <a:t>б</a:t>
            </a:r>
            <a:r>
              <a:rPr lang="mk-MK" dirty="0" smtClean="0">
                <a:hlinkClick r:id="rId3" action="ppaction://hlinksldjump"/>
              </a:rPr>
              <a:t>) 7</a:t>
            </a:r>
          </a:p>
          <a:p>
            <a:r>
              <a:rPr lang="mk-MK" dirty="0">
                <a:hlinkClick r:id="rId3" action="ppaction://hlinksldjump"/>
              </a:rPr>
              <a:t>в</a:t>
            </a:r>
            <a:r>
              <a:rPr lang="mk-MK" dirty="0" smtClean="0">
                <a:hlinkClick r:id="rId3" action="ppaction://hlinksldjump"/>
              </a:rPr>
              <a:t>) 5</a:t>
            </a:r>
          </a:p>
          <a:p>
            <a:r>
              <a:rPr lang="mk-MK" dirty="0">
                <a:hlinkClick r:id="rId3" action="ppaction://hlinksldjump"/>
              </a:rPr>
              <a:t>г</a:t>
            </a:r>
            <a:r>
              <a:rPr lang="mk-MK" dirty="0" smtClean="0">
                <a:hlinkClick r:id="rId3" action="ppaction://hlinksldjump"/>
              </a:rPr>
              <a:t>) 6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6984776" cy="146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4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60648"/>
            <a:ext cx="88582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398646"/>
            <a:ext cx="910850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2875" y="5301208"/>
            <a:ext cx="7957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6. Овој текст е извадок од документот:</a:t>
            </a:r>
          </a:p>
          <a:p>
            <a:r>
              <a:rPr lang="mk-MK" dirty="0"/>
              <a:t>а</a:t>
            </a:r>
            <a:r>
              <a:rPr lang="mk-MK" dirty="0" smtClean="0"/>
              <a:t>) </a:t>
            </a:r>
            <a:r>
              <a:rPr lang="mk-MK" dirty="0" smtClean="0">
                <a:hlinkClick r:id="rId4" action="ppaction://hlinksldjump"/>
              </a:rPr>
              <a:t>Мајски манифест</a:t>
            </a:r>
          </a:p>
          <a:p>
            <a:r>
              <a:rPr lang="mk-MK" dirty="0">
                <a:hlinkClick r:id="rId4" action="ppaction://hlinksldjump"/>
              </a:rPr>
              <a:t>б</a:t>
            </a:r>
            <a:r>
              <a:rPr lang="mk-MK" dirty="0" smtClean="0">
                <a:hlinkClick r:id="rId4" action="ppaction://hlinksldjump"/>
              </a:rPr>
              <a:t>) Крушевски манифест</a:t>
            </a:r>
          </a:p>
          <a:p>
            <a:r>
              <a:rPr lang="mk-MK" dirty="0">
                <a:hlinkClick r:id="rId4" action="ppaction://hlinksldjump"/>
              </a:rPr>
              <a:t>в</a:t>
            </a:r>
            <a:r>
              <a:rPr lang="mk-MK" dirty="0" smtClean="0">
                <a:hlinkClick r:id="rId4" action="ppaction://hlinksldjump"/>
              </a:rPr>
              <a:t>) Проглас на востаничкиот штаб</a:t>
            </a:r>
            <a:r>
              <a:rPr lang="mk-MK" dirty="0"/>
              <a:t> </a:t>
            </a:r>
            <a:r>
              <a:rPr lang="mk-MK" dirty="0" smtClean="0"/>
              <a:t>на Кресненското востание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9" y="260648"/>
            <a:ext cx="88646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77281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7. Која била првата цел на солунските атетнтатори- гемиџии?</a:t>
            </a:r>
          </a:p>
          <a:p>
            <a:r>
              <a:rPr lang="mk-MK" dirty="0"/>
              <a:t>а</a:t>
            </a:r>
            <a:r>
              <a:rPr lang="mk-MK" dirty="0" smtClean="0">
                <a:hlinkClick r:id="rId3" action="ppaction://hlinksldjump"/>
              </a:rPr>
              <a:t>) Францускиот брод „Гвадалкивир“</a:t>
            </a:r>
          </a:p>
          <a:p>
            <a:r>
              <a:rPr lang="mk-MK" dirty="0">
                <a:hlinkClick r:id="rId3" action="ppaction://hlinksldjump"/>
              </a:rPr>
              <a:t>б</a:t>
            </a:r>
            <a:r>
              <a:rPr lang="mk-MK" dirty="0" smtClean="0">
                <a:hlinkClick r:id="rId3" action="ppaction://hlinksldjump"/>
              </a:rPr>
              <a:t>) Германскиот клуб</a:t>
            </a:r>
          </a:p>
          <a:p>
            <a:r>
              <a:rPr lang="mk-MK" dirty="0">
                <a:hlinkClick r:id="rId3" action="ppaction://hlinksldjump"/>
              </a:rPr>
              <a:t>в</a:t>
            </a:r>
            <a:r>
              <a:rPr lang="mk-MK" dirty="0" smtClean="0">
                <a:hlinkClick r:id="rId3" action="ppaction://hlinksldjump"/>
              </a:rPr>
              <a:t>) Отоманската банка</a:t>
            </a:r>
            <a:endParaRPr lang="mk-MK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7920880" cy="290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6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848"/>
            <a:ext cx="88646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628800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8. Колку парични средства добила четата на Јане Сандански како откуп за американската протестанка Мис Стон?</a:t>
            </a:r>
          </a:p>
          <a:p>
            <a:r>
              <a:rPr lang="mk-MK" dirty="0" smtClean="0"/>
              <a:t>А</a:t>
            </a:r>
            <a:r>
              <a:rPr lang="mk-MK" dirty="0" smtClean="0">
                <a:hlinkClick r:id="rId3" action="ppaction://hlinksldjump"/>
              </a:rPr>
              <a:t>) 20 000 турски лири</a:t>
            </a:r>
          </a:p>
          <a:p>
            <a:r>
              <a:rPr lang="mk-MK" dirty="0" smtClean="0">
                <a:hlinkClick r:id="rId3" action="ppaction://hlinksldjump"/>
              </a:rPr>
              <a:t>Б) 14 000 турски лири</a:t>
            </a:r>
          </a:p>
          <a:p>
            <a:r>
              <a:rPr lang="mk-MK" dirty="0" smtClean="0">
                <a:hlinkClick r:id="rId3" action="ppaction://hlinksldjump"/>
              </a:rPr>
              <a:t>В) 14 500 турски лири</a:t>
            </a:r>
            <a:endParaRPr lang="mk-MK" dirty="0" smtClean="0"/>
          </a:p>
          <a:p>
            <a:endParaRPr lang="mk-MK" dirty="0" smtClean="0"/>
          </a:p>
          <a:p>
            <a:endParaRPr lang="mk-MK" dirty="0" smtClean="0"/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0" y="3465758"/>
            <a:ext cx="4310063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65758"/>
            <a:ext cx="4176464" cy="322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2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370</Words>
  <Application>Microsoft Office PowerPoint</Application>
  <PresentationFormat>On-screen Show (4:3)</PresentationFormat>
  <Paragraphs>67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Квиз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Квиз</dc:title>
  <dc:creator>user</dc:creator>
  <cp:lastModifiedBy>user</cp:lastModifiedBy>
  <cp:revision>12</cp:revision>
  <dcterms:created xsi:type="dcterms:W3CDTF">2020-03-17T18:25:13Z</dcterms:created>
  <dcterms:modified xsi:type="dcterms:W3CDTF">2020-03-18T07:55:58Z</dcterms:modified>
</cp:coreProperties>
</file>