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2" r:id="rId3"/>
    <p:sldId id="259" r:id="rId4"/>
    <p:sldId id="261" r:id="rId5"/>
    <p:sldId id="263" r:id="rId6"/>
    <p:sldId id="265" r:id="rId7"/>
    <p:sldId id="267" r:id="rId8"/>
    <p:sldId id="269" r:id="rId9"/>
    <p:sldId id="27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AE27F-466F-4B3A-8627-D9163399B9BC}"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6CEA2-DCF5-4F11-A721-2E8419D146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AE27F-466F-4B3A-8627-D9163399B9BC}"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6CEA2-DCF5-4F11-A721-2E8419D146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AE27F-466F-4B3A-8627-D9163399B9BC}"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6CEA2-DCF5-4F11-A721-2E8419D146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1AE27F-466F-4B3A-8627-D9163399B9BC}"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6CEA2-DCF5-4F11-A721-2E8419D146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AE27F-466F-4B3A-8627-D9163399B9BC}" type="datetimeFigureOut">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6CEA2-DCF5-4F11-A721-2E8419D146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1AE27F-466F-4B3A-8627-D9163399B9BC}"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6CEA2-DCF5-4F11-A721-2E8419D146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1AE27F-466F-4B3A-8627-D9163399B9BC}" type="datetimeFigureOut">
              <a:rPr lang="en-US" smtClean="0"/>
              <a:pPr/>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B6CEA2-DCF5-4F11-A721-2E8419D146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1AE27F-466F-4B3A-8627-D9163399B9BC}" type="datetimeFigureOut">
              <a:rPr lang="en-US" smtClean="0"/>
              <a:pPr/>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B6CEA2-DCF5-4F11-A721-2E8419D146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AE27F-466F-4B3A-8627-D9163399B9BC}" type="datetimeFigureOut">
              <a:rPr lang="en-US" smtClean="0"/>
              <a:pPr/>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B6CEA2-DCF5-4F11-A721-2E8419D146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AE27F-466F-4B3A-8627-D9163399B9BC}"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6CEA2-DCF5-4F11-A721-2E8419D146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AE27F-466F-4B3A-8627-D9163399B9BC}" type="datetimeFigureOut">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6CEA2-DCF5-4F11-A721-2E8419D146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AE27F-466F-4B3A-8627-D9163399B9BC}" type="datetimeFigureOut">
              <a:rPr lang="en-US" smtClean="0"/>
              <a:pPr/>
              <a:t>3/24/2020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6CEA2-DCF5-4F11-A721-2E8419D146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sz="1800" dirty="0" smtClean="0"/>
              <a:t>СОУ Таки Даскало –Битола</a:t>
            </a:r>
            <a:br>
              <a:rPr lang="mk-MK" sz="1800" dirty="0" smtClean="0"/>
            </a:br>
            <a:r>
              <a:rPr lang="mk-MK" sz="1800" dirty="0" smtClean="0"/>
              <a:t>трета година, техничар за дизајн на облека</a:t>
            </a:r>
            <a:br>
              <a:rPr lang="mk-MK" sz="1800" dirty="0" smtClean="0"/>
            </a:br>
            <a:r>
              <a:rPr lang="mk-MK" sz="1800" dirty="0" smtClean="0"/>
              <a:t>историја на уметност</a:t>
            </a:r>
            <a:br>
              <a:rPr lang="mk-MK" sz="1800" dirty="0" smtClean="0"/>
            </a:br>
            <a:r>
              <a:rPr lang="mk-MK" sz="1800" dirty="0" smtClean="0"/>
              <a:t>проф.М-р Билјана Петровска Исијанин</a:t>
            </a:r>
            <a:br>
              <a:rPr lang="mk-MK" sz="1800" dirty="0" smtClean="0"/>
            </a:br>
            <a:endParaRPr lang="en-US" sz="1800" dirty="0"/>
          </a:p>
        </p:txBody>
      </p:sp>
    </p:spTree>
    <p:extLst>
      <p:ext uri="{BB962C8B-B14F-4D97-AF65-F5344CB8AC3E}">
        <p14:creationId xmlns:p14="http://schemas.microsoft.com/office/powerpoint/2010/main" xmlns="" val="3312526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2800" dirty="0" smtClean="0">
                <a:latin typeface="Comic Sans MS" pitchFamily="66" charset="0"/>
              </a:rPr>
              <a:t>Исламска архитектура на територијата на Северна Македонија (15 и 16 век)</a:t>
            </a:r>
            <a:endParaRPr lang="en-US" sz="2800"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2800" dirty="0" smtClean="0"/>
              <a:t>Исак бегова џамија во Скопје </a:t>
            </a:r>
            <a:endParaRPr lang="en-US" sz="2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0399" b="20399"/>
          <a:stretch>
            <a:fillRect/>
          </a:stretch>
        </p:blipFill>
        <p:spPr/>
      </p:pic>
      <p:sp>
        <p:nvSpPr>
          <p:cNvPr id="4" name="Text Placeholder 3"/>
          <p:cNvSpPr>
            <a:spLocks noGrp="1"/>
          </p:cNvSpPr>
          <p:nvPr>
            <p:ph type="body" sz="half" idx="2"/>
          </p:nvPr>
        </p:nvSpPr>
        <p:spPr/>
        <p:txBody>
          <a:bodyPr>
            <a:noAutofit/>
          </a:bodyPr>
          <a:lstStyle/>
          <a:p>
            <a:r>
              <a:rPr lang="ru-RU" sz="1200" dirty="0"/>
              <a:t>П</a:t>
            </a:r>
            <a:r>
              <a:rPr lang="ru-RU" sz="1200" dirty="0" smtClean="0"/>
              <a:t>озната </a:t>
            </a:r>
            <a:r>
              <a:rPr lang="ru-RU" sz="1200" dirty="0"/>
              <a:t>и како </a:t>
            </a:r>
            <a:r>
              <a:rPr lang="ru-RU" sz="1200" b="1" dirty="0"/>
              <a:t>Шарена џамија</a:t>
            </a:r>
            <a:r>
              <a:rPr lang="ru-RU" sz="1200" dirty="0"/>
              <a:t> (</a:t>
            </a:r>
            <a:r>
              <a:rPr lang="ru-RU" sz="1200" b="1" dirty="0"/>
              <a:t>Алаџа-џамија</a:t>
            </a:r>
            <a:r>
              <a:rPr lang="ru-RU" sz="1200" dirty="0" smtClean="0"/>
              <a:t>), </a:t>
            </a:r>
            <a:r>
              <a:rPr lang="ru-RU" sz="1200" dirty="0"/>
              <a:t>се наоѓа во непосредна близина на пазариштето Бит-пазар. Изградена е по наредба на вториот отомански управител на градот, Исхак-бег, во 1438 година. Низ историјата, џамијата претрпела големи </a:t>
            </a:r>
            <a:r>
              <a:rPr lang="ru-RU" sz="1200" dirty="0" smtClean="0"/>
              <a:t>штети</a:t>
            </a:r>
            <a:r>
              <a:rPr lang="ru-RU" sz="1200" dirty="0"/>
              <a:t>, па неколкупати била обновувана и доградувана. Во нејзин состав се наоѓале и турбе, медреса, имарет и </a:t>
            </a:r>
            <a:r>
              <a:rPr lang="ru-RU" sz="1200" dirty="0" smtClean="0"/>
              <a:t>конаци.</a:t>
            </a:r>
          </a:p>
          <a:p>
            <a:r>
              <a:rPr lang="ru-RU" sz="1200" dirty="0" smtClean="0"/>
              <a:t>Турбе – надгробен споменик</a:t>
            </a:r>
          </a:p>
          <a:p>
            <a:r>
              <a:rPr lang="ru-RU" sz="1200" dirty="0" smtClean="0"/>
              <a:t>Медреса – верско училиште</a:t>
            </a:r>
          </a:p>
          <a:p>
            <a:r>
              <a:rPr lang="ru-RU" sz="1200" dirty="0" smtClean="0"/>
              <a:t>Имарет – место каде се разделува бесплатна храна на свештени и други лица</a:t>
            </a:r>
            <a:endParaRPr lang="en-US" sz="1200" dirty="0"/>
          </a:p>
        </p:txBody>
      </p:sp>
    </p:spTree>
    <p:extLst>
      <p:ext uri="{BB962C8B-B14F-4D97-AF65-F5344CB8AC3E}">
        <p14:creationId xmlns:p14="http://schemas.microsoft.com/office/powerpoint/2010/main" xmlns="" val="3597903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Мустафа-пашина џамија, Скопје</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0360" b="20360"/>
          <a:stretch>
            <a:fillRect/>
          </a:stretch>
        </p:blipFill>
        <p:spPr/>
      </p:pic>
      <p:sp>
        <p:nvSpPr>
          <p:cNvPr id="4" name="Text Placeholder 3"/>
          <p:cNvSpPr>
            <a:spLocks noGrp="1"/>
          </p:cNvSpPr>
          <p:nvPr>
            <p:ph type="body" sz="half" idx="2"/>
          </p:nvPr>
        </p:nvSpPr>
        <p:spPr/>
        <p:txBody>
          <a:bodyPr>
            <a:normAutofit fontScale="55000" lnSpcReduction="20000"/>
          </a:bodyPr>
          <a:lstStyle/>
          <a:p>
            <a:r>
              <a:rPr lang="ru-RU" dirty="0"/>
              <a:t>С</a:t>
            </a:r>
            <a:r>
              <a:rPr lang="ru-RU" dirty="0" smtClean="0"/>
              <a:t>е </a:t>
            </a:r>
            <a:r>
              <a:rPr lang="ru-RU" dirty="0"/>
              <a:t>наоѓа на потегот меѓу </a:t>
            </a:r>
            <a:r>
              <a:rPr lang="ru-RU" dirty="0" smtClean="0"/>
              <a:t>Куршумли </a:t>
            </a:r>
            <a:r>
              <a:rPr lang="ru-RU" dirty="0"/>
              <a:t>ан, црквата „Св. Спас“ и Калето. Џамијата била изградена во 1492 година, како завештание на везирот Мустафа-паша, во чијашто чест и го добила своето име. Историски, во склоп на градбата влегувале турбе, шадрван, имарет и медреса, од коишто денес се зачувани турбето на Мустафа-паша, саркофагот на неговата ќерка Уми и шадрванот во дворот на џамијата, како и остатоци од надгробни нишани и имаретот и медресата</a:t>
            </a:r>
            <a:r>
              <a:rPr lang="ru-RU" dirty="0" smtClean="0"/>
              <a:t>.</a:t>
            </a:r>
          </a:p>
          <a:p>
            <a:r>
              <a:rPr lang="ru-RU" dirty="0" smtClean="0"/>
              <a:t>Шадрван – јавна чешма </a:t>
            </a:r>
          </a:p>
          <a:p>
            <a:r>
              <a:rPr lang="ru-RU" dirty="0" smtClean="0"/>
              <a:t>Везир – министер во денешна смисла</a:t>
            </a:r>
            <a:endParaRPr lang="en-US" dirty="0"/>
          </a:p>
        </p:txBody>
      </p:sp>
    </p:spTree>
    <p:extLst>
      <p:ext uri="{BB962C8B-B14F-4D97-AF65-F5344CB8AC3E}">
        <p14:creationId xmlns:p14="http://schemas.microsoft.com/office/powerpoint/2010/main" xmlns="" val="1128908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Шарена џамија, Тетово</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2508" r="2508"/>
          <a:stretch>
            <a:fillRect/>
          </a:stretch>
        </p:blipFill>
        <p:spPr/>
      </p:pic>
      <p:sp>
        <p:nvSpPr>
          <p:cNvPr id="4" name="Text Placeholder 3"/>
          <p:cNvSpPr>
            <a:spLocks noGrp="1"/>
          </p:cNvSpPr>
          <p:nvPr>
            <p:ph type="body" sz="half" idx="2"/>
          </p:nvPr>
        </p:nvSpPr>
        <p:spPr/>
        <p:txBody>
          <a:bodyPr>
            <a:normAutofit fontScale="77500" lnSpcReduction="20000"/>
          </a:bodyPr>
          <a:lstStyle/>
          <a:p>
            <a:r>
              <a:rPr lang="ru-RU" dirty="0"/>
              <a:t>На десниот брег на реката Пена во градот Тетово во XV век е подигната џамија со турбе што денес е во урнатини. Џамијата е значајна по своите внатрешни и надворешни сликарски </a:t>
            </a:r>
            <a:r>
              <a:rPr lang="ru-RU" dirty="0" smtClean="0"/>
              <a:t>декорации. </a:t>
            </a:r>
            <a:r>
              <a:rPr lang="ru-RU" dirty="0"/>
              <a:t>Особено е живописана јужната </a:t>
            </a:r>
            <a:r>
              <a:rPr lang="ru-RU" dirty="0" smtClean="0"/>
              <a:t>страна. </a:t>
            </a:r>
            <a:r>
              <a:rPr lang="ru-RU" dirty="0"/>
              <a:t>Во составот на овој амбиент, се наоѓа и зачуваниот амам, кој денес е уметничка галерија, како и конаците </a:t>
            </a:r>
            <a:r>
              <a:rPr lang="ru-RU" dirty="0" smtClean="0"/>
              <a:t>кои претставуваат </a:t>
            </a:r>
            <a:r>
              <a:rPr lang="ru-RU" dirty="0"/>
              <a:t>интересна урбанистичка целина. </a:t>
            </a:r>
            <a:endParaRPr lang="ru-RU" dirty="0" smtClean="0"/>
          </a:p>
          <a:p>
            <a:endParaRPr lang="en-US" dirty="0"/>
          </a:p>
        </p:txBody>
      </p:sp>
    </p:spTree>
    <p:extLst>
      <p:ext uri="{BB962C8B-B14F-4D97-AF65-F5344CB8AC3E}">
        <p14:creationId xmlns:p14="http://schemas.microsoft.com/office/powerpoint/2010/main" xmlns="" val="4110322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Арабат баба теќе во Тетово</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7811" r="7811"/>
          <a:stretch>
            <a:fillRect/>
          </a:stretch>
        </p:blipFill>
        <p:spPr/>
      </p:pic>
      <p:sp>
        <p:nvSpPr>
          <p:cNvPr id="4" name="Text Placeholder 3"/>
          <p:cNvSpPr>
            <a:spLocks noGrp="1"/>
          </p:cNvSpPr>
          <p:nvPr>
            <p:ph type="body" sz="half" idx="2"/>
          </p:nvPr>
        </p:nvSpPr>
        <p:spPr/>
        <p:txBody>
          <a:bodyPr>
            <a:normAutofit fontScale="40000" lnSpcReduction="20000"/>
          </a:bodyPr>
          <a:lstStyle/>
          <a:p>
            <a:r>
              <a:rPr lang="ru-RU" dirty="0"/>
              <a:t> Д</a:t>
            </a:r>
            <a:r>
              <a:rPr lang="ru-RU" dirty="0" smtClean="0"/>
              <a:t>ервишко</a:t>
            </a:r>
            <a:r>
              <a:rPr lang="ru-RU" dirty="0"/>
              <a:t> </a:t>
            </a:r>
            <a:r>
              <a:rPr lang="ru-RU" dirty="0" smtClean="0"/>
              <a:t>теќе</a:t>
            </a:r>
            <a:r>
              <a:rPr lang="ru-RU" dirty="0"/>
              <a:t> кое се наоѓа на излезот од Тетово кон Гостивар, во подножјето на планината Шара. Теќето е изградено во втората половина на </a:t>
            </a:r>
            <a:r>
              <a:rPr lang="ru-RU" b="1" dirty="0"/>
              <a:t>18 век </a:t>
            </a:r>
            <a:r>
              <a:rPr lang="ru-RU" dirty="0"/>
              <a:t>од Реџеп паша и неговиот син Абдурахман паша кои се спомнуваат и во врска со изградбата на Шарената џамија во Тетово, како и Тетовското кале</a:t>
            </a:r>
            <a:r>
              <a:rPr lang="ru-RU" dirty="0" smtClean="0"/>
              <a:t>.</a:t>
            </a:r>
          </a:p>
          <a:p>
            <a:endParaRPr lang="ru-RU" dirty="0"/>
          </a:p>
          <a:p>
            <a:r>
              <a:rPr lang="ru-RU" dirty="0" smtClean="0"/>
              <a:t>Теќе – место каде се собираат дервиши</a:t>
            </a:r>
          </a:p>
          <a:p>
            <a:r>
              <a:rPr lang="ru-RU" dirty="0" smtClean="0"/>
              <a:t>Дервиши - </a:t>
            </a:r>
            <a:r>
              <a:rPr lang="ru-RU" dirty="0"/>
              <a:t>дервишите ја вршат богослужбата во чии рамки е и молитвата која се одвива со ритмичка музика и движења, при што тие, спомнувајќи го бога и нишајќи се лево-десно, напред-назад, паѓаат во мистичен занес и на крајот се бодат со игли и други остри предмети по телото.</a:t>
            </a:r>
            <a:endParaRPr lang="en-US" dirty="0"/>
          </a:p>
        </p:txBody>
      </p:sp>
    </p:spTree>
    <p:extLst>
      <p:ext uri="{BB962C8B-B14F-4D97-AF65-F5344CB8AC3E}">
        <p14:creationId xmlns:p14="http://schemas.microsoft.com/office/powerpoint/2010/main" xmlns="" val="4062566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Јени џамија, Битола</a:t>
            </a:r>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3680" b="23680"/>
          <a:stretch>
            <a:fillRect/>
          </a:stretch>
        </p:blipFill>
        <p:spPr/>
      </p:pic>
      <p:sp>
        <p:nvSpPr>
          <p:cNvPr id="4" name="Text Placeholder 3"/>
          <p:cNvSpPr>
            <a:spLocks noGrp="1"/>
          </p:cNvSpPr>
          <p:nvPr>
            <p:ph type="body" sz="half" idx="2"/>
          </p:nvPr>
        </p:nvSpPr>
        <p:spPr/>
        <p:txBody>
          <a:bodyPr>
            <a:normAutofit fontScale="55000" lnSpcReduction="20000"/>
          </a:bodyPr>
          <a:lstStyle/>
          <a:p>
            <a:r>
              <a:rPr lang="ru-RU" dirty="0"/>
              <a:t>Џамијата Кади Mахмуд Челеби или Јени (Нова) џамија била изградена </a:t>
            </a:r>
            <a:r>
              <a:rPr lang="ru-RU" dirty="0" smtClean="0"/>
              <a:t>во 16.век по </a:t>
            </a:r>
            <a:r>
              <a:rPr lang="ru-RU" dirty="0"/>
              <a:t>нарачка на битолскиот кадија </a:t>
            </a:r>
            <a:r>
              <a:rPr lang="ru-RU" dirty="0" smtClean="0"/>
              <a:t>Махмуд-ефенди врз </a:t>
            </a:r>
            <a:r>
              <a:rPr lang="ru-RU" dirty="0"/>
              <a:t>остатоците од христијански храмови. Во истражувањата на објектот се откриени ѕидови од три цркви. Најстарата од VII век се верува дека е црквата „Св. Ѓорѓија“, втората црква е од XI, а третата од XIII </a:t>
            </a:r>
            <a:r>
              <a:rPr lang="ru-RU" dirty="0" smtClean="0"/>
              <a:t>век.Последната </a:t>
            </a:r>
            <a:r>
              <a:rPr lang="ru-RU" dirty="0"/>
              <a:t>црква била срушена пред да се изгради џамијата за што нема податоци дали се случило со освојувањето на Османлиите или од други причини</a:t>
            </a:r>
            <a:r>
              <a:rPr lang="ru-RU" dirty="0" smtClean="0"/>
              <a:t>. Има минаре високо 40метри.</a:t>
            </a:r>
          </a:p>
          <a:p>
            <a:r>
              <a:rPr lang="ru-RU" dirty="0" smtClean="0"/>
              <a:t>Минаре – цилиндричен висок столб што се наоѓа до џамијата и служи за повикување на верниците на молитва</a:t>
            </a:r>
            <a:endParaRPr lang="en-US" dirty="0"/>
          </a:p>
        </p:txBody>
      </p:sp>
    </p:spTree>
    <p:extLst>
      <p:ext uri="{BB962C8B-B14F-4D97-AF65-F5344CB8AC3E}">
        <p14:creationId xmlns:p14="http://schemas.microsoft.com/office/powerpoint/2010/main" xmlns="" val="3046363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Исак џамија, Битола</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3570" b="23570"/>
          <a:stretch>
            <a:fillRect/>
          </a:stretch>
        </p:blipFill>
        <p:spPr/>
      </p:pic>
      <p:sp>
        <p:nvSpPr>
          <p:cNvPr id="4" name="Text Placeholder 3"/>
          <p:cNvSpPr>
            <a:spLocks noGrp="1"/>
          </p:cNvSpPr>
          <p:nvPr>
            <p:ph type="body" sz="half" idx="2"/>
          </p:nvPr>
        </p:nvSpPr>
        <p:spPr/>
        <p:txBody>
          <a:bodyPr/>
          <a:lstStyle/>
          <a:p>
            <a:r>
              <a:rPr lang="ru-RU" dirty="0"/>
              <a:t>И</a:t>
            </a:r>
            <a:r>
              <a:rPr lang="ru-RU" dirty="0" smtClean="0"/>
              <a:t>зградена е во</a:t>
            </a:r>
            <a:r>
              <a:rPr lang="ru-RU" dirty="0"/>
              <a:t> 1506 година и таа е една од најстарите зачувани џамии во Битола. Наспроти Саат Кулата, и </a:t>
            </a:r>
            <a:r>
              <a:rPr lang="ru-RU" dirty="0" smtClean="0"/>
              <a:t>Големиот </a:t>
            </a:r>
            <a:r>
              <a:rPr lang="ru-RU" dirty="0"/>
              <a:t>Безистен, оваа џамија чиј минарет е висок околу 50 </a:t>
            </a:r>
            <a:r>
              <a:rPr lang="ru-RU" dirty="0" smtClean="0"/>
              <a:t>метри, доминира во просторот.</a:t>
            </a:r>
            <a:endParaRPr lang="en-US" dirty="0"/>
          </a:p>
        </p:txBody>
      </p:sp>
    </p:spTree>
    <p:extLst>
      <p:ext uri="{BB962C8B-B14F-4D97-AF65-F5344CB8AC3E}">
        <p14:creationId xmlns:p14="http://schemas.microsoft.com/office/powerpoint/2010/main" xmlns="" val="4251742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Куршумли ан, Скопје</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2508" r="2508"/>
          <a:stretch>
            <a:fillRect/>
          </a:stretch>
        </p:blipFill>
        <p:spPr/>
      </p:pic>
      <p:sp>
        <p:nvSpPr>
          <p:cNvPr id="4" name="Text Placeholder 3"/>
          <p:cNvSpPr>
            <a:spLocks noGrp="1"/>
          </p:cNvSpPr>
          <p:nvPr>
            <p:ph type="body" sz="half" idx="2"/>
          </p:nvPr>
        </p:nvSpPr>
        <p:spPr/>
        <p:txBody>
          <a:bodyPr>
            <a:normAutofit fontScale="55000" lnSpcReduction="20000"/>
          </a:bodyPr>
          <a:lstStyle/>
          <a:p>
            <a:r>
              <a:rPr lang="ru-RU" dirty="0"/>
              <a:t>Куршумли ан делува импозантно со декоративно градените ѕидови и малите куполи во форма на пирамиди со благо издадени страни кои секогаш биле покриени со олово (</a:t>
            </a:r>
            <a:r>
              <a:rPr lang="ru-RU" i="1" dirty="0"/>
              <a:t>куршум</a:t>
            </a:r>
            <a:r>
              <a:rPr lang="ru-RU" dirty="0"/>
              <a:t>) по што го добил и своето име. Главниот велз се наоѓа на јужната страна. Над влезната врата е изграден трем со куполест покрив. Многубројните квадратни столбови, поврзани со лакови на приземјето и катот создаваат интимен амбиент со дворот и </a:t>
            </a:r>
            <a:r>
              <a:rPr lang="ru-RU" dirty="0" smtClean="0"/>
              <a:t>шадрванот </a:t>
            </a:r>
            <a:r>
              <a:rPr lang="ru-RU" dirty="0"/>
              <a:t>во него. Приземните простории служеле како магацин на стоки а катовите како соби за одмор. Во вториот дел на анот биле изградени простории за сместување на добитокот. Овој дел имал посебен влез од источната страна. Во најново време неговите простории се користат како лапидариум на Музејот на Македонија.</a:t>
            </a:r>
            <a:endParaRPr lang="en-US" dirty="0"/>
          </a:p>
        </p:txBody>
      </p:sp>
    </p:spTree>
    <p:extLst>
      <p:ext uri="{BB962C8B-B14F-4D97-AF65-F5344CB8AC3E}">
        <p14:creationId xmlns:p14="http://schemas.microsoft.com/office/powerpoint/2010/main" xmlns="" val="3822952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187</Words>
  <Application>Microsoft Office PowerPoint</Application>
  <PresentationFormat>On-screen Show (4:3)</PresentationFormat>
  <Paragraphs>25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СОУ Таки Даскало –Битола трета година, техничар за дизајн на облека историја на уметност проф.М-р Билјана Петровска Исијанин </vt:lpstr>
      <vt:lpstr>Исламска архитектура на територијата на Северна Македонија (15 и 16 век)</vt:lpstr>
      <vt:lpstr>Исак бегова џамија во Скопје </vt:lpstr>
      <vt:lpstr>Мустафа-пашина џамија, Скопје</vt:lpstr>
      <vt:lpstr>Шарена џамија, Тетово</vt:lpstr>
      <vt:lpstr>Арабат баба теќе во Тетово</vt:lpstr>
      <vt:lpstr>Јени џамија, Битола</vt:lpstr>
      <vt:lpstr>Исак џамија, Битола</vt:lpstr>
      <vt:lpstr>Куршумли ан, Скопје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Исламски споменици на територијата на С.Македонија</dc:title>
  <dc:creator>toshiba</dc:creator>
  <cp:lastModifiedBy>toshiba</cp:lastModifiedBy>
  <cp:revision>2</cp:revision>
  <dcterms:created xsi:type="dcterms:W3CDTF">2020-03-24T07:00:21Z</dcterms:created>
  <dcterms:modified xsi:type="dcterms:W3CDTF">2020-03-24T10:53:30Z</dcterms:modified>
</cp:coreProperties>
</file>