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4" r:id="rId5"/>
    <p:sldId id="265" r:id="rId6"/>
    <p:sldId id="266" r:id="rId7"/>
    <p:sldId id="267" r:id="rId8"/>
    <p:sldId id="268" r:id="rId9"/>
    <p:sldId id="270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F1AFD-6CAA-4C69-8E17-B5B211B740E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57FF028-5846-4723-80E2-9B722ADFD41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k-MK" sz="4000" dirty="0" smtClean="0"/>
            <a:t>ТЕМИТЕ</a:t>
          </a:r>
          <a:endParaRPr lang="en-US" sz="4000" dirty="0" smtClean="0"/>
        </a:p>
      </dgm:t>
    </dgm:pt>
    <dgm:pt modelId="{CCDFD8C3-17A7-4D8B-B7E2-37938983F472}" type="parTrans" cxnId="{64B162AB-03E1-4AA1-9143-FE3C92E012C1}">
      <dgm:prSet/>
      <dgm:spPr/>
      <dgm:t>
        <a:bodyPr/>
        <a:lstStyle/>
        <a:p>
          <a:endParaRPr lang="en-US"/>
        </a:p>
      </dgm:t>
    </dgm:pt>
    <dgm:pt modelId="{D8C5B638-ECDC-4F38-817C-B306A2064478}" type="sibTrans" cxnId="{64B162AB-03E1-4AA1-9143-FE3C92E012C1}">
      <dgm:prSet/>
      <dgm:spPr/>
      <dgm:t>
        <a:bodyPr/>
        <a:lstStyle/>
        <a:p>
          <a:endParaRPr lang="en-US"/>
        </a:p>
      </dgm:t>
    </dgm:pt>
    <dgm:pt modelId="{844982FA-6175-479E-99A4-6A9B0C6FAE15}">
      <dgm:prSet phldrT="[Text]" custT="1"/>
      <dgm:spPr/>
      <dgm:t>
        <a:bodyPr/>
        <a:lstStyle/>
        <a:p>
          <a:r>
            <a:rPr lang="mk-MK" sz="4000" dirty="0" smtClean="0"/>
            <a:t>ЛИЧНОСТИТЕ</a:t>
          </a:r>
          <a:endParaRPr lang="en-US" sz="4000" dirty="0"/>
        </a:p>
      </dgm:t>
    </dgm:pt>
    <dgm:pt modelId="{9795FA4C-2078-4F28-AA6D-BF93C0E2CF86}" type="parTrans" cxnId="{EC7BE222-4972-4032-95DB-308503CC834B}">
      <dgm:prSet/>
      <dgm:spPr/>
      <dgm:t>
        <a:bodyPr/>
        <a:lstStyle/>
        <a:p>
          <a:endParaRPr lang="en-US"/>
        </a:p>
      </dgm:t>
    </dgm:pt>
    <dgm:pt modelId="{6A6BEB8D-9C51-48C7-A7BB-4A979BC8EEAD}" type="sibTrans" cxnId="{EC7BE222-4972-4032-95DB-308503CC834B}">
      <dgm:prSet/>
      <dgm:spPr/>
      <dgm:t>
        <a:bodyPr/>
        <a:lstStyle/>
        <a:p>
          <a:endParaRPr lang="en-US"/>
        </a:p>
      </dgm:t>
    </dgm:pt>
    <dgm:pt modelId="{03687A9D-A498-4280-A00C-1DE1FC7A0E2E}">
      <dgm:prSet phldrT="[Text]" custT="1"/>
      <dgm:spPr/>
      <dgm:t>
        <a:bodyPr/>
        <a:lstStyle/>
        <a:p>
          <a:r>
            <a:rPr lang="mk-MK" sz="4000" dirty="0" smtClean="0"/>
            <a:t>ПРАШАЊАТА</a:t>
          </a:r>
          <a:endParaRPr lang="en-US" sz="4000" dirty="0"/>
        </a:p>
      </dgm:t>
    </dgm:pt>
    <dgm:pt modelId="{B0D59C44-CE74-4BA2-8AAD-43355359A7A4}" type="parTrans" cxnId="{34EBF7E0-16FF-46F7-B751-020A8568D2CD}">
      <dgm:prSet/>
      <dgm:spPr/>
      <dgm:t>
        <a:bodyPr/>
        <a:lstStyle/>
        <a:p>
          <a:endParaRPr lang="en-US"/>
        </a:p>
      </dgm:t>
    </dgm:pt>
    <dgm:pt modelId="{3C4A38C3-E5FD-4A34-8884-F5FE50902B58}" type="sibTrans" cxnId="{34EBF7E0-16FF-46F7-B751-020A8568D2CD}">
      <dgm:prSet/>
      <dgm:spPr/>
      <dgm:t>
        <a:bodyPr/>
        <a:lstStyle/>
        <a:p>
          <a:endParaRPr lang="en-US"/>
        </a:p>
      </dgm:t>
    </dgm:pt>
    <dgm:pt modelId="{6041CBFC-E5AA-444A-ADB6-F5C2C92BA2B5}" type="pres">
      <dgm:prSet presAssocID="{ED6F1AFD-6CAA-4C69-8E17-B5B211B740ED}" presName="compositeShape" presStyleCnt="0">
        <dgm:presLayoutVars>
          <dgm:dir/>
          <dgm:resizeHandles/>
        </dgm:presLayoutVars>
      </dgm:prSet>
      <dgm:spPr/>
    </dgm:pt>
    <dgm:pt modelId="{2B363857-6D52-4FE0-94BA-2F14A42BFC93}" type="pres">
      <dgm:prSet presAssocID="{ED6F1AFD-6CAA-4C69-8E17-B5B211B740ED}" presName="pyramid" presStyleLbl="node1" presStyleIdx="0" presStyleCnt="1"/>
      <dgm:spPr/>
    </dgm:pt>
    <dgm:pt modelId="{EC13125B-FCAD-4EBD-B4D6-777B8314654E}" type="pres">
      <dgm:prSet presAssocID="{ED6F1AFD-6CAA-4C69-8E17-B5B211B740ED}" presName="theList" presStyleCnt="0"/>
      <dgm:spPr/>
    </dgm:pt>
    <dgm:pt modelId="{305F72D8-A4AC-413D-8227-AACDD7D3E049}" type="pres">
      <dgm:prSet presAssocID="{D57FF028-5846-4723-80E2-9B722ADFD41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3192B-A25C-4A75-B853-31AFE21A1B68}" type="pres">
      <dgm:prSet presAssocID="{D57FF028-5846-4723-80E2-9B722ADFD41C}" presName="aSpace" presStyleCnt="0"/>
      <dgm:spPr/>
    </dgm:pt>
    <dgm:pt modelId="{2646614E-624A-4FAE-B09A-8F3DD457D61E}" type="pres">
      <dgm:prSet presAssocID="{844982FA-6175-479E-99A4-6A9B0C6FAE1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4E354-49F1-4F1E-BF06-3592828D7738}" type="pres">
      <dgm:prSet presAssocID="{844982FA-6175-479E-99A4-6A9B0C6FAE15}" presName="aSpace" presStyleCnt="0"/>
      <dgm:spPr/>
    </dgm:pt>
    <dgm:pt modelId="{BF4BDEC9-DDB2-4BDD-891B-513F5271A605}" type="pres">
      <dgm:prSet presAssocID="{03687A9D-A498-4280-A00C-1DE1FC7A0E2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FB10C-7C01-4D40-89EF-8A95CA00A418}" type="pres">
      <dgm:prSet presAssocID="{03687A9D-A498-4280-A00C-1DE1FC7A0E2E}" presName="aSpace" presStyleCnt="0"/>
      <dgm:spPr/>
    </dgm:pt>
  </dgm:ptLst>
  <dgm:cxnLst>
    <dgm:cxn modelId="{EC7BE222-4972-4032-95DB-308503CC834B}" srcId="{ED6F1AFD-6CAA-4C69-8E17-B5B211B740ED}" destId="{844982FA-6175-479E-99A4-6A9B0C6FAE15}" srcOrd="1" destOrd="0" parTransId="{9795FA4C-2078-4F28-AA6D-BF93C0E2CF86}" sibTransId="{6A6BEB8D-9C51-48C7-A7BB-4A979BC8EEAD}"/>
    <dgm:cxn modelId="{7A6E05B0-9D8E-45FB-B802-27911E705F54}" type="presOf" srcId="{ED6F1AFD-6CAA-4C69-8E17-B5B211B740ED}" destId="{6041CBFC-E5AA-444A-ADB6-F5C2C92BA2B5}" srcOrd="0" destOrd="0" presId="urn:microsoft.com/office/officeart/2005/8/layout/pyramid2"/>
    <dgm:cxn modelId="{64B162AB-03E1-4AA1-9143-FE3C92E012C1}" srcId="{ED6F1AFD-6CAA-4C69-8E17-B5B211B740ED}" destId="{D57FF028-5846-4723-80E2-9B722ADFD41C}" srcOrd="0" destOrd="0" parTransId="{CCDFD8C3-17A7-4D8B-B7E2-37938983F472}" sibTransId="{D8C5B638-ECDC-4F38-817C-B306A2064478}"/>
    <dgm:cxn modelId="{34EBF7E0-16FF-46F7-B751-020A8568D2CD}" srcId="{ED6F1AFD-6CAA-4C69-8E17-B5B211B740ED}" destId="{03687A9D-A498-4280-A00C-1DE1FC7A0E2E}" srcOrd="2" destOrd="0" parTransId="{B0D59C44-CE74-4BA2-8AAD-43355359A7A4}" sibTransId="{3C4A38C3-E5FD-4A34-8884-F5FE50902B58}"/>
    <dgm:cxn modelId="{BB5EC8B3-58A1-46AD-8EA0-52E949C3D32B}" type="presOf" srcId="{844982FA-6175-479E-99A4-6A9B0C6FAE15}" destId="{2646614E-624A-4FAE-B09A-8F3DD457D61E}" srcOrd="0" destOrd="0" presId="urn:microsoft.com/office/officeart/2005/8/layout/pyramid2"/>
    <dgm:cxn modelId="{98B7BC68-6CAC-460C-93A4-5B3EB3299FA4}" type="presOf" srcId="{03687A9D-A498-4280-A00C-1DE1FC7A0E2E}" destId="{BF4BDEC9-DDB2-4BDD-891B-513F5271A605}" srcOrd="0" destOrd="0" presId="urn:microsoft.com/office/officeart/2005/8/layout/pyramid2"/>
    <dgm:cxn modelId="{7D158AD5-2DA4-431A-860E-821707FF17FA}" type="presOf" srcId="{D57FF028-5846-4723-80E2-9B722ADFD41C}" destId="{305F72D8-A4AC-413D-8227-AACDD7D3E049}" srcOrd="0" destOrd="0" presId="urn:microsoft.com/office/officeart/2005/8/layout/pyramid2"/>
    <dgm:cxn modelId="{2931A945-A277-44BF-9EA3-03062A682457}" type="presParOf" srcId="{6041CBFC-E5AA-444A-ADB6-F5C2C92BA2B5}" destId="{2B363857-6D52-4FE0-94BA-2F14A42BFC93}" srcOrd="0" destOrd="0" presId="urn:microsoft.com/office/officeart/2005/8/layout/pyramid2"/>
    <dgm:cxn modelId="{9DCA2EAC-75E9-4C88-91BC-0B8490A51346}" type="presParOf" srcId="{6041CBFC-E5AA-444A-ADB6-F5C2C92BA2B5}" destId="{EC13125B-FCAD-4EBD-B4D6-777B8314654E}" srcOrd="1" destOrd="0" presId="urn:microsoft.com/office/officeart/2005/8/layout/pyramid2"/>
    <dgm:cxn modelId="{C02256AB-B036-4365-A31D-1574CD3AC486}" type="presParOf" srcId="{EC13125B-FCAD-4EBD-B4D6-777B8314654E}" destId="{305F72D8-A4AC-413D-8227-AACDD7D3E049}" srcOrd="0" destOrd="0" presId="urn:microsoft.com/office/officeart/2005/8/layout/pyramid2"/>
    <dgm:cxn modelId="{DC58BDEC-CB26-42DF-AEA1-F27E8EEC6CE5}" type="presParOf" srcId="{EC13125B-FCAD-4EBD-B4D6-777B8314654E}" destId="{BBD3192B-A25C-4A75-B853-31AFE21A1B68}" srcOrd="1" destOrd="0" presId="urn:microsoft.com/office/officeart/2005/8/layout/pyramid2"/>
    <dgm:cxn modelId="{2AB2A55A-8674-4EDC-B6C0-ADAC742C7F53}" type="presParOf" srcId="{EC13125B-FCAD-4EBD-B4D6-777B8314654E}" destId="{2646614E-624A-4FAE-B09A-8F3DD457D61E}" srcOrd="2" destOrd="0" presId="urn:microsoft.com/office/officeart/2005/8/layout/pyramid2"/>
    <dgm:cxn modelId="{25B5D1E2-ADCB-4028-BEE3-6358C7A12792}" type="presParOf" srcId="{EC13125B-FCAD-4EBD-B4D6-777B8314654E}" destId="{AFF4E354-49F1-4F1E-BF06-3592828D7738}" srcOrd="3" destOrd="0" presId="urn:microsoft.com/office/officeart/2005/8/layout/pyramid2"/>
    <dgm:cxn modelId="{C269C0AC-E060-4C6B-8303-D49343E5F466}" type="presParOf" srcId="{EC13125B-FCAD-4EBD-B4D6-777B8314654E}" destId="{BF4BDEC9-DDB2-4BDD-891B-513F5271A605}" srcOrd="4" destOrd="0" presId="urn:microsoft.com/office/officeart/2005/8/layout/pyramid2"/>
    <dgm:cxn modelId="{E3C3CECB-F860-4881-AAC8-045DF1D44A2E}" type="presParOf" srcId="{EC13125B-FCAD-4EBD-B4D6-777B8314654E}" destId="{709FB10C-7C01-4D40-89EF-8A95CA00A41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63857-6D52-4FE0-94BA-2F14A42BFC93}">
      <dsp:nvSpPr>
        <dsp:cNvPr id="0" name=""/>
        <dsp:cNvSpPr/>
      </dsp:nvSpPr>
      <dsp:spPr>
        <a:xfrm>
          <a:off x="942776" y="0"/>
          <a:ext cx="5516562" cy="55165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F72D8-A4AC-413D-8227-AACDD7D3E049}">
      <dsp:nvSpPr>
        <dsp:cNvPr id="0" name=""/>
        <dsp:cNvSpPr/>
      </dsp:nvSpPr>
      <dsp:spPr>
        <a:xfrm>
          <a:off x="3701057" y="554619"/>
          <a:ext cx="3585765" cy="13058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k-MK" sz="4000" kern="1200" dirty="0" smtClean="0"/>
            <a:t>ТЕМИТЕ</a:t>
          </a:r>
          <a:endParaRPr lang="en-US" sz="4000" kern="1200" dirty="0" smtClean="0"/>
        </a:p>
      </dsp:txBody>
      <dsp:txXfrm>
        <a:off x="3764804" y="618366"/>
        <a:ext cx="3458271" cy="1178379"/>
      </dsp:txXfrm>
    </dsp:sp>
    <dsp:sp modelId="{2646614E-624A-4FAE-B09A-8F3DD457D61E}">
      <dsp:nvSpPr>
        <dsp:cNvPr id="0" name=""/>
        <dsp:cNvSpPr/>
      </dsp:nvSpPr>
      <dsp:spPr>
        <a:xfrm>
          <a:off x="3701057" y="2023727"/>
          <a:ext cx="3585765" cy="13058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4000" kern="1200" dirty="0" smtClean="0"/>
            <a:t>ЛИЧНОСТИТЕ</a:t>
          </a:r>
          <a:endParaRPr lang="en-US" sz="4000" kern="1200" dirty="0"/>
        </a:p>
      </dsp:txBody>
      <dsp:txXfrm>
        <a:off x="3764804" y="2087474"/>
        <a:ext cx="3458271" cy="1178379"/>
      </dsp:txXfrm>
    </dsp:sp>
    <dsp:sp modelId="{BF4BDEC9-DDB2-4BDD-891B-513F5271A605}">
      <dsp:nvSpPr>
        <dsp:cNvPr id="0" name=""/>
        <dsp:cNvSpPr/>
      </dsp:nvSpPr>
      <dsp:spPr>
        <a:xfrm>
          <a:off x="3701057" y="3492834"/>
          <a:ext cx="3585765" cy="13058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4000" kern="1200" dirty="0" smtClean="0"/>
            <a:t>ПРАШАЊАТА</a:t>
          </a:r>
          <a:endParaRPr lang="en-US" sz="4000" kern="1200" dirty="0"/>
        </a:p>
      </dsp:txBody>
      <dsp:txXfrm>
        <a:off x="3764804" y="3556581"/>
        <a:ext cx="3458271" cy="1178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8671-3E55-4B0B-B61D-58AC0B57BB29}" type="datetimeFigureOut">
              <a:rPr lang="en-US" smtClean="0"/>
              <a:t>21-Mar-20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7E1C-0D60-4838-A591-AFD31337F3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8671-3E55-4B0B-B61D-58AC0B57BB29}" type="datetimeFigureOut">
              <a:rPr lang="en-US" smtClean="0"/>
              <a:t>21-Mar-20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7E1C-0D60-4838-A591-AFD31337F3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8671-3E55-4B0B-B61D-58AC0B57BB29}" type="datetimeFigureOut">
              <a:rPr lang="en-US" smtClean="0"/>
              <a:t>21-Mar-20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7E1C-0D60-4838-A591-AFD31337F3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8671-3E55-4B0B-B61D-58AC0B57BB29}" type="datetimeFigureOut">
              <a:rPr lang="en-US" smtClean="0"/>
              <a:t>21-Mar-20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7E1C-0D60-4838-A591-AFD31337F3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8671-3E55-4B0B-B61D-58AC0B57BB29}" type="datetimeFigureOut">
              <a:rPr lang="en-US" smtClean="0"/>
              <a:t>21-Mar-20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7E1C-0D60-4838-A591-AFD31337F33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8671-3E55-4B0B-B61D-58AC0B57BB29}" type="datetimeFigureOut">
              <a:rPr lang="en-US" smtClean="0"/>
              <a:t>21-Mar-20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7E1C-0D60-4838-A591-AFD31337F3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8671-3E55-4B0B-B61D-58AC0B57BB29}" type="datetimeFigureOut">
              <a:rPr lang="en-US" smtClean="0"/>
              <a:t>21-Mar-20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7E1C-0D60-4838-A591-AFD31337F3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8671-3E55-4B0B-B61D-58AC0B57BB29}" type="datetimeFigureOut">
              <a:rPr lang="en-US" smtClean="0"/>
              <a:t>21-Mar-20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7E1C-0D60-4838-A591-AFD31337F3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8671-3E55-4B0B-B61D-58AC0B57BB29}" type="datetimeFigureOut">
              <a:rPr lang="en-US" smtClean="0"/>
              <a:t>21-Mar-20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7E1C-0D60-4838-A591-AFD31337F3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8671-3E55-4B0B-B61D-58AC0B57BB29}" type="datetimeFigureOut">
              <a:rPr lang="en-US" smtClean="0"/>
              <a:t>21-Mar-20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7E1C-0D60-4838-A591-AFD31337F3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8671-3E55-4B0B-B61D-58AC0B57BB29}" type="datetimeFigureOut">
              <a:rPr lang="en-US" smtClean="0"/>
              <a:t>21-Mar-20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7E1C-0D60-4838-A591-AFD31337F3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07E8671-3E55-4B0B-B61D-58AC0B57BB29}" type="datetimeFigureOut">
              <a:rPr lang="en-US" smtClean="0"/>
              <a:t>21-Mar-20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607E1C-0D60-4838-A591-AFD31337F330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Интервју</a:t>
            </a:r>
            <a:r>
              <a:rPr lang="ru-RU" dirty="0" smtClean="0"/>
              <a:t>: </a:t>
            </a:r>
            <a:r>
              <a:rPr lang="ru-RU" dirty="0"/>
              <a:t>„Немаме резервна планета“-извадок од весник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k-MK" dirty="0" smtClean="0"/>
              <a:t>Наташа Лозановска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27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722438"/>
          </a:xfrm>
        </p:spPr>
        <p:txBody>
          <a:bodyPr>
            <a:normAutofit/>
          </a:bodyPr>
          <a:lstStyle/>
          <a:p>
            <a:r>
              <a:rPr lang="mk-MK" dirty="0"/>
              <a:t/>
            </a:r>
            <a:br>
              <a:rPr lang="mk-M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u="sng" dirty="0" smtClean="0">
                <a:solidFill>
                  <a:schemeClr val="tx1"/>
                </a:solidFill>
              </a:rPr>
              <a:t>Разбуди ја фантазијата!</a:t>
            </a:r>
          </a:p>
          <a:p>
            <a:pPr marL="0" indent="0">
              <a:buNone/>
            </a:pPr>
            <a:r>
              <a:rPr lang="ru-RU" b="1" dirty="0" smtClean="0"/>
              <a:t>Со помош на имагинација, напиши</a:t>
            </a:r>
          </a:p>
          <a:p>
            <a:pPr marL="0" indent="0">
              <a:buNone/>
            </a:pPr>
            <a:r>
              <a:rPr lang="ru-RU" b="1" dirty="0" smtClean="0"/>
              <a:t> интервју со суштество од друга планета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869" y="152401"/>
            <a:ext cx="2884543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30868" y="762000"/>
            <a:ext cx="255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solidFill>
                  <a:schemeClr val="bg1"/>
                </a:solidFill>
              </a:rPr>
              <a:t>        </a:t>
            </a:r>
            <a:r>
              <a:rPr lang="mk-MK" sz="3200" b="1" dirty="0" smtClean="0">
                <a:solidFill>
                  <a:schemeClr val="bg1"/>
                </a:solidFill>
              </a:rPr>
              <a:t>ЗАДАЧА!!!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28638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4149436"/>
            <a:ext cx="20478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54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37"/>
            <a:ext cx="9144000" cy="671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5257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dirty="0" smtClean="0">
                <a:solidFill>
                  <a:schemeClr val="bg1"/>
                </a:solidFill>
              </a:rPr>
              <a:t>Предметен наставник:</a:t>
            </a:r>
          </a:p>
          <a:p>
            <a:r>
              <a:rPr lang="mk-MK" sz="2800" dirty="0" smtClean="0">
                <a:solidFill>
                  <a:schemeClr val="bg1"/>
                </a:solidFill>
              </a:rPr>
              <a:t>Наташа Лозановска</a:t>
            </a:r>
          </a:p>
          <a:p>
            <a:endParaRPr lang="mk-MK" sz="2800" dirty="0">
              <a:solidFill>
                <a:schemeClr val="bg1"/>
              </a:solidFill>
            </a:endParaRPr>
          </a:p>
          <a:p>
            <a:endParaRPr lang="mk-MK" sz="2800" dirty="0" smtClean="0">
              <a:solidFill>
                <a:schemeClr val="bg1"/>
              </a:solidFill>
            </a:endParaRPr>
          </a:p>
          <a:p>
            <a:endParaRPr lang="mk-MK" sz="2800" dirty="0">
              <a:solidFill>
                <a:schemeClr val="bg1"/>
              </a:solidFill>
            </a:endParaRPr>
          </a:p>
          <a:p>
            <a:endParaRPr lang="mk-MK" sz="2800" dirty="0" smtClean="0">
              <a:solidFill>
                <a:schemeClr val="bg1"/>
              </a:solidFill>
            </a:endParaRPr>
          </a:p>
          <a:p>
            <a:endParaRPr lang="mk-MK" sz="2800" dirty="0">
              <a:solidFill>
                <a:schemeClr val="bg1"/>
              </a:solidFill>
            </a:endParaRPr>
          </a:p>
          <a:p>
            <a:endParaRPr lang="mk-MK" sz="2800" dirty="0" smtClean="0">
              <a:solidFill>
                <a:schemeClr val="bg1"/>
              </a:solidFill>
            </a:endParaRPr>
          </a:p>
          <a:p>
            <a:endParaRPr lang="mk-MK" sz="2800" dirty="0">
              <a:solidFill>
                <a:schemeClr val="bg1"/>
              </a:solidFill>
            </a:endParaRPr>
          </a:p>
          <a:p>
            <a:endParaRPr lang="mk-MK" sz="2800" dirty="0" smtClean="0">
              <a:solidFill>
                <a:schemeClr val="bg1"/>
              </a:solidFill>
            </a:endParaRPr>
          </a:p>
          <a:p>
            <a:endParaRPr lang="mk-MK" sz="2800" dirty="0">
              <a:solidFill>
                <a:schemeClr val="bg1"/>
              </a:solidFill>
            </a:endParaRPr>
          </a:p>
          <a:p>
            <a:r>
              <a:rPr lang="mk-MK" sz="2800" dirty="0" smtClean="0">
                <a:solidFill>
                  <a:schemeClr val="bg1"/>
                </a:solidFill>
              </a:rPr>
              <a:t>ОУ „Коле Канински“ - Битола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9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Интервју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Што подразбирате под поимот интервју?</a:t>
            </a:r>
          </a:p>
          <a:p>
            <a:r>
              <a:rPr lang="ru-RU" dirty="0"/>
              <a:t>Дали некогаш сте имале можност да направете на некого интервју?</a:t>
            </a:r>
          </a:p>
          <a:p>
            <a:r>
              <a:rPr lang="ru-RU" dirty="0"/>
              <a:t>Дали некој вам ви има направено итервју?</a:t>
            </a:r>
          </a:p>
          <a:p>
            <a:r>
              <a:rPr lang="ru-RU" dirty="0"/>
              <a:t>Со која цел се  прави интервју?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56622"/>
            <a:ext cx="4953000" cy="280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9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4876800"/>
            <a:ext cx="8305800" cy="115921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b="1" u="sng" dirty="0"/>
              <a:t>Интервјуто</a:t>
            </a:r>
            <a:r>
              <a:rPr lang="ru-RU" sz="2800" dirty="0"/>
              <a:t> се дефинира како </a:t>
            </a:r>
            <a:r>
              <a:rPr lang="ru-RU" sz="2800" dirty="0" smtClean="0"/>
              <a:t>разговор меѓу </a:t>
            </a:r>
            <a:r>
              <a:rPr lang="ru-RU" sz="2800" dirty="0"/>
              <a:t>две или повеќе </a:t>
            </a:r>
            <a:r>
              <a:rPr lang="ru-RU" sz="2800" dirty="0" smtClean="0"/>
              <a:t>личности.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489432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ИНТЕРВЈУ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45720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19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Со која цел се води интервјуто?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Итервјуто се води со </a:t>
            </a:r>
            <a:r>
              <a:rPr lang="ru-RU" dirty="0" smtClean="0"/>
              <a:t> желба во разговорот со некоја </a:t>
            </a:r>
            <a:r>
              <a:rPr lang="ru-RU" dirty="0"/>
              <a:t>позната личност да </a:t>
            </a:r>
            <a:r>
              <a:rPr lang="ru-RU" dirty="0" smtClean="0"/>
              <a:t>добиеме одговор </a:t>
            </a:r>
            <a:r>
              <a:rPr lang="ru-RU" dirty="0"/>
              <a:t>на едно или повеќе прашања, </a:t>
            </a:r>
            <a:r>
              <a:rPr lang="ru-RU" dirty="0" smtClean="0"/>
              <a:t>поради информација за  </a:t>
            </a:r>
            <a:r>
              <a:rPr lang="ru-RU" dirty="0"/>
              <a:t>формирање мислење кај читателите или слушателите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7" y="4953000"/>
            <a:ext cx="29718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Image result for interview  kids cartoo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38475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48100"/>
            <a:ext cx="20669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02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5181600"/>
            <a:ext cx="8305800" cy="854413"/>
          </a:xfrm>
        </p:spPr>
        <p:txBody>
          <a:bodyPr>
            <a:normAutofit/>
          </a:bodyPr>
          <a:lstStyle/>
          <a:p>
            <a:r>
              <a:rPr lang="mk-MK" sz="4400" dirty="0" smtClean="0"/>
              <a:t>Домашна училница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3290455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555555"/>
                </a:solidFill>
                <a:latin typeface="Arial"/>
              </a:rPr>
              <a:t>Кои се главни особини на интервјуто?</a:t>
            </a:r>
            <a:br>
              <a:rPr lang="ru-RU" b="0" dirty="0" smtClean="0">
                <a:solidFill>
                  <a:srgbClr val="555555"/>
                </a:solidFill>
                <a:latin typeface="Arial"/>
              </a:rPr>
            </a:br>
            <a:r>
              <a:rPr lang="ru-RU" b="0" dirty="0" smtClean="0">
                <a:solidFill>
                  <a:srgbClr val="555555"/>
                </a:solidFill>
                <a:latin typeface="Arial"/>
              </a:rPr>
              <a:t/>
            </a:r>
            <a:br>
              <a:rPr lang="ru-RU" b="0" dirty="0" smtClean="0">
                <a:solidFill>
                  <a:srgbClr val="555555"/>
                </a:solidFill>
                <a:latin typeface="Arial"/>
              </a:rPr>
            </a:br>
            <a:r>
              <a:rPr lang="ru-RU" b="0" dirty="0">
                <a:solidFill>
                  <a:srgbClr val="555555"/>
                </a:solidFill>
                <a:latin typeface="Arial"/>
              </a:rPr>
              <a:t/>
            </a:r>
            <a:br>
              <a:rPr lang="ru-RU" b="0" dirty="0">
                <a:solidFill>
                  <a:srgbClr val="555555"/>
                </a:solidFill>
                <a:latin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3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99251035"/>
              </p:ext>
            </p:extLst>
          </p:nvPr>
        </p:nvGraphicFramePr>
        <p:xfrm>
          <a:off x="457200" y="274638"/>
          <a:ext cx="8229600" cy="551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672" y="685800"/>
            <a:ext cx="3588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400" dirty="0" smtClean="0"/>
              <a:t>ИЗБОРОТ НА: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90238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3124200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dirty="0" smtClean="0">
                <a:solidFill>
                  <a:srgbClr val="002060"/>
                </a:solidFill>
              </a:rPr>
              <a:t>Во интервјуто се сочувува </a:t>
            </a:r>
            <a:r>
              <a:rPr lang="mk-MK" sz="2800" b="1" u="sng" dirty="0" smtClean="0">
                <a:solidFill>
                  <a:srgbClr val="002060"/>
                </a:solidFill>
              </a:rPr>
              <a:t>автентичниот  јазик </a:t>
            </a:r>
            <a:r>
              <a:rPr lang="mk-MK" sz="2800" dirty="0" smtClean="0">
                <a:solidFill>
                  <a:srgbClr val="002060"/>
                </a:solidFill>
              </a:rPr>
              <a:t>на интервјуираната  личност.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5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Прочитајте го текстот „Немаме резервна планета“ -  извадок од дневен весник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209800"/>
            <a:ext cx="3352800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33575"/>
            <a:ext cx="21050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88180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30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  <a:tabLst/>
            </a:pPr>
            <a:r>
              <a:rPr lang="mk-MK" spc="0" dirty="0" smtClean="0">
                <a:ln>
                  <a:noFill/>
                </a:ln>
                <a:solidFill>
                  <a:srgbClr val="E3DED1"/>
                </a:solidFill>
                <a:ea typeface="+mn-ea"/>
                <a:cs typeface="+mn-cs"/>
              </a:rPr>
              <a:t>Одговорете </a:t>
            </a:r>
            <a:r>
              <a:rPr lang="mk-MK" spc="0" dirty="0">
                <a:ln>
                  <a:noFill/>
                </a:ln>
                <a:solidFill>
                  <a:srgbClr val="E3DED1"/>
                </a:solidFill>
                <a:ea typeface="+mn-ea"/>
                <a:cs typeface="+mn-cs"/>
              </a:rPr>
              <a:t>ги прашањата  во вашите тетратки</a:t>
            </a:r>
            <a:r>
              <a:rPr lang="mk-MK" spc="0" dirty="0" smtClean="0">
                <a:ln>
                  <a:noFill/>
                </a:ln>
                <a:solidFill>
                  <a:srgbClr val="E3DED1"/>
                </a:solidFill>
                <a:ea typeface="+mn-ea"/>
                <a:cs typeface="+mn-cs"/>
              </a:rPr>
              <a:t>!</a:t>
            </a:r>
            <a:r>
              <a:rPr lang="mk-MK" sz="2400" spc="0" dirty="0">
                <a:ln>
                  <a:noFill/>
                </a:ln>
                <a:solidFill>
                  <a:srgbClr val="E3DED1"/>
                </a:solidFill>
                <a:ea typeface="+mn-ea"/>
                <a:cs typeface="+mn-cs"/>
              </a:rPr>
              <a:t/>
            </a:r>
            <a:br>
              <a:rPr lang="mk-MK" sz="2400" spc="0" dirty="0">
                <a:ln>
                  <a:noFill/>
                </a:ln>
                <a:solidFill>
                  <a:srgbClr val="E3DED1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Со </a:t>
            </a:r>
            <a:r>
              <a:rPr lang="ru-RU" dirty="0"/>
              <a:t>каква цел авторот го направил интервјуто?</a:t>
            </a:r>
          </a:p>
          <a:p>
            <a:r>
              <a:rPr lang="ru-RU" dirty="0"/>
              <a:t>На каков начин се поставени прашањата? Обрни внимание!</a:t>
            </a:r>
          </a:p>
          <a:p>
            <a:r>
              <a:rPr lang="ru-RU" dirty="0"/>
              <a:t>Анализирај го јазикот со кој се служи авторот.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599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420347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195</TotalTime>
  <Words>201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Thatch</vt:lpstr>
      <vt:lpstr>Интервју: „Немаме резервна планета“-извадок од весник </vt:lpstr>
      <vt:lpstr>Интервју</vt:lpstr>
      <vt:lpstr>ИНТЕРВЈУ</vt:lpstr>
      <vt:lpstr>Со која цел се води интервјуто?</vt:lpstr>
      <vt:lpstr>Кои се главни особини на интервјуто?   </vt:lpstr>
      <vt:lpstr>PowerPoint Presentation</vt:lpstr>
      <vt:lpstr>PowerPoint Presentation</vt:lpstr>
      <vt:lpstr>Прочитајте го текстот „Немаме резервна планета“ -  извадок од дневен весник</vt:lpstr>
      <vt:lpstr>Одговорете ги прашањата  во вашите тетратки! 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Интервју: „Немаме резервна планета“-извадок од весник</dc:title>
  <dc:creator>ilina</dc:creator>
  <cp:lastModifiedBy>ilina</cp:lastModifiedBy>
  <cp:revision>17</cp:revision>
  <dcterms:created xsi:type="dcterms:W3CDTF">2020-03-21T15:35:01Z</dcterms:created>
  <dcterms:modified xsi:type="dcterms:W3CDTF">2020-03-21T20:04:06Z</dcterms:modified>
</cp:coreProperties>
</file>