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9" r:id="rId2"/>
    <p:sldId id="263" r:id="rId3"/>
    <p:sldId id="259" r:id="rId4"/>
    <p:sldId id="260" r:id="rId5"/>
    <p:sldId id="264" r:id="rId6"/>
    <p:sldId id="267" r:id="rId7"/>
    <p:sldId id="268" r:id="rId8"/>
    <p:sldId id="265" r:id="rId9"/>
    <p:sldId id="270" r:id="rId10"/>
    <p:sldId id="262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0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2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7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43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53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7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70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5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0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6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9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4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5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7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8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7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081E69D-E478-4AD0-993B-9999BD22686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linegdb.com/online_c++_compiler" TargetMode="External"/><Relationship Id="rId2" Type="http://schemas.openxmlformats.org/officeDocument/2006/relationships/hyperlink" Target="https://cpp.sh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.sh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Изработка на програма 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во </a:t>
            </a:r>
            <a:r>
              <a:rPr lang="mk-MK" dirty="0" smtClean="0"/>
              <a:t>програмскиот јазик </a:t>
            </a:r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276" y="2203373"/>
            <a:ext cx="8923663" cy="3973590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/>
              <a:t>Цели на часот</a:t>
            </a:r>
            <a:r>
              <a:rPr lang="en-US" dirty="0" smtClean="0"/>
              <a:t>:</a:t>
            </a:r>
          </a:p>
          <a:p>
            <a:r>
              <a:rPr lang="mk-MK" dirty="0" smtClean="0"/>
              <a:t>Да се запознаете </a:t>
            </a:r>
            <a:r>
              <a:rPr lang="mk-MK" dirty="0" smtClean="0"/>
              <a:t>со</a:t>
            </a:r>
            <a:r>
              <a:rPr lang="en-US" dirty="0" smtClean="0"/>
              <a:t> </a:t>
            </a:r>
            <a:r>
              <a:rPr lang="ru-RU" dirty="0" smtClean="0"/>
              <a:t>процесот </a:t>
            </a:r>
            <a:r>
              <a:rPr lang="ru-RU" dirty="0"/>
              <a:t>на пишување и извршување на една програма; </a:t>
            </a:r>
            <a:endParaRPr lang="mk-MK" dirty="0" smtClean="0"/>
          </a:p>
          <a:p>
            <a:r>
              <a:rPr lang="mk-MK" dirty="0" smtClean="0"/>
              <a:t>Да се оспособите за креирање на едноставни програми во </a:t>
            </a:r>
            <a:r>
              <a:rPr lang="en-US" dirty="0" smtClean="0"/>
              <a:t>C++</a:t>
            </a:r>
            <a:endParaRPr lang="mk-MK" dirty="0" smtClean="0"/>
          </a:p>
          <a:p>
            <a:r>
              <a:rPr lang="mk-MK" dirty="0" smtClean="0"/>
              <a:t>Преку практична работа со примери да го примените наученото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5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Пример – Програма за пресметување волумен на коцка</a:t>
            </a:r>
            <a:r>
              <a:rPr lang="en-US" dirty="0" smtClean="0"/>
              <a:t> </a:t>
            </a:r>
            <a:r>
              <a:rPr lang="mk-MK" dirty="0" smtClean="0"/>
              <a:t>со страна 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663" y="2438399"/>
            <a:ext cx="9745337" cy="36541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mk-MK" dirty="0"/>
          </a:p>
          <a:p>
            <a:pPr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  <a:endParaRPr lang="mk-MK" dirty="0"/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</a:t>
            </a:r>
            <a:r>
              <a:rPr lang="en-US" dirty="0"/>
              <a:t>()</a:t>
            </a:r>
            <a:endParaRPr lang="mk-MK" dirty="0"/>
          </a:p>
          <a:p>
            <a:pPr>
              <a:buNone/>
            </a:pPr>
            <a:r>
              <a:rPr lang="en-US" dirty="0"/>
              <a:t>{    </a:t>
            </a:r>
            <a:endParaRPr lang="mk-MK" dirty="0"/>
          </a:p>
          <a:p>
            <a:pPr>
              <a:buNone/>
            </a:pPr>
            <a:r>
              <a:rPr lang="mk-MK" dirty="0"/>
              <a:t>	</a:t>
            </a:r>
            <a:r>
              <a:rPr lang="en-US" dirty="0" err="1"/>
              <a:t>int</a:t>
            </a:r>
            <a:r>
              <a:rPr lang="en-US" dirty="0"/>
              <a:t> a</a:t>
            </a:r>
            <a:r>
              <a:rPr lang="mk-MK" dirty="0" smtClean="0"/>
              <a:t>,</a:t>
            </a:r>
            <a:r>
              <a:rPr lang="en-US" dirty="0" smtClean="0"/>
              <a:t>V; 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/>
              <a:t>&gt;&gt;a;  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V=a*a*a</a:t>
            </a:r>
            <a:r>
              <a:rPr lang="en-US" dirty="0"/>
              <a:t>;</a:t>
            </a:r>
            <a:endParaRPr lang="mk-MK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 smtClean="0"/>
              <a:t>&lt;&lt;V;    </a:t>
            </a:r>
            <a:endParaRPr lang="mk-MK" dirty="0"/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97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956837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Пример – Програма за пресметување</a:t>
            </a:r>
            <a:r>
              <a:rPr lang="en-US" dirty="0" smtClean="0"/>
              <a:t> </a:t>
            </a:r>
            <a:r>
              <a:rPr lang="mk-MK" dirty="0" smtClean="0"/>
              <a:t>плоштина на правоаголник со страни а и </a:t>
            </a:r>
            <a:r>
              <a:rPr lang="en-US" dirty="0" smtClean="0"/>
              <a:t>b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2356" y="2285999"/>
            <a:ext cx="9745337" cy="38909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mk-MK" dirty="0"/>
          </a:p>
          <a:p>
            <a:pPr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  <a:endParaRPr lang="mk-MK" dirty="0"/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</a:t>
            </a:r>
            <a:r>
              <a:rPr lang="en-US" dirty="0"/>
              <a:t>()</a:t>
            </a:r>
            <a:endParaRPr lang="mk-MK" dirty="0"/>
          </a:p>
          <a:p>
            <a:pPr>
              <a:buNone/>
            </a:pPr>
            <a:r>
              <a:rPr lang="en-US" dirty="0"/>
              <a:t>{    </a:t>
            </a:r>
            <a:endParaRPr lang="mk-MK" dirty="0"/>
          </a:p>
          <a:p>
            <a:pPr>
              <a:buNone/>
            </a:pPr>
            <a:r>
              <a:rPr lang="mk-MK" dirty="0"/>
              <a:t>	</a:t>
            </a:r>
            <a:r>
              <a:rPr lang="en-US" dirty="0" err="1"/>
              <a:t>int</a:t>
            </a:r>
            <a:r>
              <a:rPr lang="en-US" dirty="0"/>
              <a:t> a</a:t>
            </a:r>
            <a:r>
              <a:rPr lang="mk-MK" dirty="0" smtClean="0"/>
              <a:t>,</a:t>
            </a:r>
            <a:r>
              <a:rPr lang="en-US" dirty="0" smtClean="0"/>
              <a:t> b, P; 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/>
              <a:t>&gt;&gt;a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mk-MK" dirty="0" smtClean="0"/>
              <a:t>   </a:t>
            </a:r>
            <a:r>
              <a:rPr lang="en-US" dirty="0" err="1" smtClean="0"/>
              <a:t>cin</a:t>
            </a:r>
            <a:r>
              <a:rPr lang="en-US" dirty="0" smtClean="0"/>
              <a:t>&gt;&gt;b; 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P=a*b;</a:t>
            </a:r>
            <a:endParaRPr lang="mk-MK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 smtClean="0"/>
              <a:t>&lt;&lt;P;    </a:t>
            </a:r>
            <a:endParaRPr lang="mk-MK" dirty="0"/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43278"/>
            <a:ext cx="10018713" cy="3124201"/>
          </a:xfrm>
        </p:spPr>
        <p:txBody>
          <a:bodyPr/>
          <a:lstStyle/>
          <a:p>
            <a:r>
              <a:rPr lang="ru-RU" dirty="0"/>
              <a:t>Доколку немате инсталирано програмска околина на С++, слободно </a:t>
            </a:r>
            <a:r>
              <a:rPr lang="ru-RU" dirty="0" smtClean="0"/>
              <a:t>можете </a:t>
            </a:r>
            <a:r>
              <a:rPr lang="ru-RU" dirty="0"/>
              <a:t>да користите некој онлајн </a:t>
            </a:r>
            <a:r>
              <a:rPr lang="ru-RU" dirty="0" smtClean="0"/>
              <a:t>компајлер за </a:t>
            </a:r>
            <a:r>
              <a:rPr lang="ru-RU" dirty="0"/>
              <a:t>С</a:t>
            </a:r>
            <a:r>
              <a:rPr lang="ru-RU" dirty="0" smtClean="0"/>
              <a:t>++</a:t>
            </a:r>
            <a:r>
              <a:rPr lang="mk-MK" dirty="0" smtClean="0"/>
              <a:t> </a:t>
            </a:r>
          </a:p>
          <a:p>
            <a:endParaRPr lang="mk-MK" dirty="0"/>
          </a:p>
          <a:p>
            <a:r>
              <a:rPr lang="mk-MK" dirty="0" smtClean="0"/>
              <a:t>   </a:t>
            </a:r>
            <a:r>
              <a:rPr lang="en-US" dirty="0" smtClean="0">
                <a:hlinkClick r:id="rId2"/>
              </a:rPr>
              <a:t>https://cpp.sh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://www.onlinegdb.com/online_c++_compiler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236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469" y="721769"/>
            <a:ext cx="9601196" cy="1303867"/>
          </a:xfrm>
        </p:spPr>
        <p:txBody>
          <a:bodyPr/>
          <a:lstStyle/>
          <a:p>
            <a:r>
              <a:rPr lang="mk-MK" dirty="0" smtClean="0"/>
              <a:t>Вашата прва програма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3378" y="2104221"/>
            <a:ext cx="9800422" cy="4072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mk-MK" dirty="0"/>
          </a:p>
          <a:p>
            <a:pPr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  <a:endParaRPr lang="mk-MK" dirty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</a:t>
            </a:r>
            <a:r>
              <a:rPr lang="en-US" dirty="0"/>
              <a:t>()</a:t>
            </a:r>
            <a:endParaRPr lang="mk-MK" dirty="0"/>
          </a:p>
          <a:p>
            <a:pPr>
              <a:buNone/>
            </a:pPr>
            <a:r>
              <a:rPr lang="en-US" dirty="0"/>
              <a:t>{    </a:t>
            </a:r>
            <a:endParaRPr lang="mk-MK" dirty="0"/>
          </a:p>
          <a:p>
            <a:pPr>
              <a:buNone/>
            </a:pPr>
            <a:r>
              <a:rPr lang="mk-MK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&lt;&lt;“</a:t>
            </a:r>
            <a:r>
              <a:rPr lang="en-US" dirty="0" err="1" smtClean="0"/>
              <a:t>Zdravo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site“;   </a:t>
            </a:r>
            <a:endParaRPr lang="mk-MK" dirty="0"/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507" y="2423712"/>
            <a:ext cx="3153503" cy="20513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0685" y="4844979"/>
            <a:ext cx="13906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Почетен дел на програмата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6389" y="2480258"/>
            <a:ext cx="2903920" cy="1287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1436" y="2438399"/>
            <a:ext cx="623554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</a:t>
            </a:r>
            <a:r>
              <a:rPr lang="mk-MK" dirty="0" smtClean="0"/>
              <a:t> </a:t>
            </a:r>
            <a:r>
              <a:rPr lang="en-US" dirty="0" smtClean="0"/>
              <a:t>Include – </a:t>
            </a:r>
            <a:r>
              <a:rPr lang="mk-MK" dirty="0" smtClean="0"/>
              <a:t>наредба со која на почетокот</a:t>
            </a:r>
            <a:r>
              <a:rPr lang="en-US" dirty="0" smtClean="0"/>
              <a:t> </a:t>
            </a:r>
            <a:r>
              <a:rPr lang="mk-MK" dirty="0" smtClean="0"/>
              <a:t> </a:t>
            </a:r>
            <a:r>
              <a:rPr lang="mk-MK" dirty="0"/>
              <a:t>на </a:t>
            </a:r>
            <a:r>
              <a:rPr lang="mk-MK" dirty="0" smtClean="0"/>
              <a:t>програмата </a:t>
            </a:r>
            <a:r>
              <a:rPr lang="mk-MK" dirty="0"/>
              <a:t>на компјутерот </a:t>
            </a:r>
            <a:r>
              <a:rPr lang="mk-MK" dirty="0" smtClean="0"/>
              <a:t>му </a:t>
            </a:r>
            <a:r>
              <a:rPr lang="mk-MK" dirty="0"/>
              <a:t>се </a:t>
            </a:r>
            <a:r>
              <a:rPr lang="mk-MK" dirty="0" smtClean="0"/>
              <a:t>кажува </a:t>
            </a:r>
            <a:r>
              <a:rPr lang="mk-MK" dirty="0"/>
              <a:t>кои библиотеки со наредби </a:t>
            </a:r>
            <a:r>
              <a:rPr lang="mk-MK" dirty="0" smtClean="0"/>
              <a:t>сакаме </a:t>
            </a:r>
            <a:r>
              <a:rPr lang="mk-MK" dirty="0"/>
              <a:t>да ги </a:t>
            </a:r>
            <a:r>
              <a:rPr lang="mk-MK" dirty="0" smtClean="0"/>
              <a:t>користиме</a:t>
            </a:r>
          </a:p>
          <a:p>
            <a:endParaRPr lang="mk-MK" dirty="0"/>
          </a:p>
          <a:p>
            <a:r>
              <a:rPr lang="en-US" dirty="0" err="1"/>
              <a:t>i</a:t>
            </a:r>
            <a:r>
              <a:rPr lang="en-US" dirty="0" err="1" smtClean="0"/>
              <a:t>ostream</a:t>
            </a:r>
            <a:r>
              <a:rPr lang="en-US" dirty="0" smtClean="0"/>
              <a:t> </a:t>
            </a:r>
            <a:r>
              <a:rPr lang="mk-MK" dirty="0" smtClean="0"/>
              <a:t> - група наредби кои ни овозможуваат комуникација со програмата</a:t>
            </a:r>
          </a:p>
          <a:p>
            <a:endParaRPr lang="mk-MK" dirty="0"/>
          </a:p>
          <a:p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 - </a:t>
            </a:r>
            <a:r>
              <a:rPr lang="mk-MK" dirty="0" smtClean="0"/>
              <a:t>со оваа наредба му кажуваме дека ќе ги користиме стандардните имиња на наредбите</a:t>
            </a:r>
          </a:p>
          <a:p>
            <a:endParaRPr lang="mk-MK" dirty="0"/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- </a:t>
            </a:r>
            <a:r>
              <a:rPr lang="mk-MK" dirty="0" smtClean="0"/>
              <a:t>означува дека тука почнува самата програма</a:t>
            </a:r>
            <a:endParaRPr lang="mk-M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6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Главен дел на програмата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1160" y="2040874"/>
            <a:ext cx="3381375" cy="1447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57610" y="3635566"/>
            <a:ext cx="6114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  } </a:t>
            </a:r>
            <a:r>
              <a:rPr lang="mk-MK" dirty="0" smtClean="0"/>
              <a:t>– го означуваат просторот кадешто е програмата</a:t>
            </a:r>
          </a:p>
          <a:p>
            <a:r>
              <a:rPr lang="mk-MK" dirty="0"/>
              <a:t> </a:t>
            </a:r>
            <a:r>
              <a:rPr lang="mk-MK" dirty="0" smtClean="0"/>
              <a:t>     - означуваат почеток и крај на програмата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14391" y="4538949"/>
            <a:ext cx="6158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</a:t>
            </a:r>
            <a:r>
              <a:rPr lang="mk-MK" dirty="0" smtClean="0"/>
              <a:t>- наредба за приказ на екран</a:t>
            </a:r>
          </a:p>
          <a:p>
            <a:r>
              <a:rPr lang="mk-MK" dirty="0"/>
              <a:t> </a:t>
            </a:r>
            <a:r>
              <a:rPr lang="mk-MK" dirty="0" smtClean="0"/>
              <a:t>             - испишување на текстот </a:t>
            </a:r>
            <a:r>
              <a:rPr lang="mk-MK" dirty="0" smtClean="0">
                <a:solidFill>
                  <a:srgbClr val="FF0000"/>
                </a:solidFill>
              </a:rPr>
              <a:t>Здраво на сите </a:t>
            </a:r>
            <a:r>
              <a:rPr lang="mk-MK" dirty="0" smtClean="0"/>
              <a:t>на екранот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38940" y="5420299"/>
            <a:ext cx="283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C++ compiler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7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Аритметички операции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0866" y="1947740"/>
            <a:ext cx="2711814" cy="18171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23711" y="3667580"/>
            <a:ext cx="65770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Што ќе добиете на екран ако во главниот дел од програмата напишете </a:t>
            </a:r>
            <a:r>
              <a:rPr lang="mk-MK" dirty="0" smtClean="0">
                <a:solidFill>
                  <a:srgbClr val="FF0000"/>
                </a:solidFill>
              </a:rPr>
              <a:t>2+3</a:t>
            </a:r>
            <a:r>
              <a:rPr lang="mk-MK" dirty="0" smtClean="0"/>
              <a:t>? </a:t>
            </a:r>
            <a:r>
              <a:rPr lang="en-US" dirty="0" smtClean="0"/>
              <a:t> </a:t>
            </a:r>
            <a:r>
              <a:rPr lang="mk-MK" dirty="0" smtClean="0"/>
              <a:t>А што ќе се добие ако напишете 235689+324785?</a:t>
            </a:r>
          </a:p>
          <a:p>
            <a:r>
              <a:rPr lang="mk-MK" dirty="0" smtClean="0"/>
              <a:t>А што ќе се добие ако ги помножите 2</a:t>
            </a:r>
            <a:r>
              <a:rPr lang="mk-MK" dirty="0" smtClean="0">
                <a:solidFill>
                  <a:srgbClr val="FF0000"/>
                </a:solidFill>
              </a:rPr>
              <a:t>*</a:t>
            </a:r>
            <a:r>
              <a:rPr lang="mk-MK" dirty="0" smtClean="0"/>
              <a:t>3? ...  </a:t>
            </a:r>
            <a:r>
              <a:rPr lang="mk-MK" dirty="0"/>
              <a:t>п</a:t>
            </a:r>
            <a:r>
              <a:rPr lang="mk-MK" dirty="0" smtClean="0"/>
              <a:t>оделите 258</a:t>
            </a:r>
            <a:r>
              <a:rPr lang="mk-MK" dirty="0" smtClean="0">
                <a:solidFill>
                  <a:srgbClr val="FF0000"/>
                </a:solidFill>
              </a:rPr>
              <a:t>/</a:t>
            </a:r>
            <a:r>
              <a:rPr lang="mk-MK" dirty="0" smtClean="0"/>
              <a:t>3456 </a:t>
            </a:r>
          </a:p>
          <a:p>
            <a:r>
              <a:rPr lang="mk-MK" dirty="0" smtClean="0"/>
              <a:t>...одземиме 55664</a:t>
            </a:r>
            <a:r>
              <a:rPr lang="mk-MK" dirty="0" smtClean="0">
                <a:solidFill>
                  <a:srgbClr val="FF0000"/>
                </a:solidFill>
              </a:rPr>
              <a:t>-</a:t>
            </a:r>
            <a:r>
              <a:rPr lang="mk-MK" dirty="0" smtClean="0"/>
              <a:t>342? ...и слично</a:t>
            </a:r>
          </a:p>
          <a:p>
            <a:endParaRPr lang="mk-MK" dirty="0"/>
          </a:p>
          <a:p>
            <a:endParaRPr lang="mk-MK" dirty="0" smtClean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2982" y="5146463"/>
            <a:ext cx="2732069" cy="109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/>
            </a:r>
            <a:br>
              <a:rPr lang="mk-MK" dirty="0" smtClean="0">
                <a:solidFill>
                  <a:srgbClr val="FF0000"/>
                </a:solidFill>
              </a:rPr>
            </a:br>
            <a:r>
              <a:rPr lang="mk-MK" dirty="0">
                <a:solidFill>
                  <a:srgbClr val="FF0000"/>
                </a:solidFill>
              </a:rPr>
              <a:t> </a:t>
            </a:r>
            <a:r>
              <a:rPr lang="mk-MK" dirty="0" smtClean="0">
                <a:solidFill>
                  <a:srgbClr val="FF0000"/>
                </a:solidFill>
              </a:rPr>
              <a:t> Вежби</a:t>
            </a:r>
            <a:r>
              <a:rPr lang="mk-MK" dirty="0">
                <a:solidFill>
                  <a:srgbClr val="FF0000"/>
                </a:solidFill>
              </a:rPr>
              <a:t>!!!</a:t>
            </a:r>
            <a:br>
              <a:rPr lang="mk-MK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0318" y="1961002"/>
            <a:ext cx="6797407" cy="4215961"/>
          </a:xfrm>
        </p:spPr>
        <p:txBody>
          <a:bodyPr/>
          <a:lstStyle/>
          <a:p>
            <a:r>
              <a:rPr lang="mk-MK" dirty="0" smtClean="0">
                <a:solidFill>
                  <a:srgbClr val="FF0000"/>
                </a:solidFill>
              </a:rPr>
              <a:t>Време </a:t>
            </a:r>
            <a:r>
              <a:rPr lang="mk-MK" dirty="0">
                <a:solidFill>
                  <a:srgbClr val="FF0000"/>
                </a:solidFill>
              </a:rPr>
              <a:t>е за да ја направите вашата прва програма во </a:t>
            </a:r>
            <a:r>
              <a:rPr lang="en-US" dirty="0">
                <a:solidFill>
                  <a:srgbClr val="FF0000"/>
                </a:solidFill>
              </a:rPr>
              <a:t>C++ !</a:t>
            </a:r>
            <a:r>
              <a:rPr lang="mk-MK" dirty="0">
                <a:solidFill>
                  <a:srgbClr val="FF0000"/>
                </a:solidFill>
              </a:rPr>
              <a:t> Среќно</a:t>
            </a:r>
            <a:r>
              <a:rPr lang="mk-MK" dirty="0" smtClean="0">
                <a:solidFill>
                  <a:srgbClr val="FF0000"/>
                </a:solidFill>
              </a:rPr>
              <a:t>!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Се надевам дека успешно ќе ги направите вежбите и дека кај вас ќе се појави желба и интерес за програмирање во програмскиот јазик </a:t>
            </a:r>
            <a:r>
              <a:rPr lang="en-US" dirty="0" smtClean="0">
                <a:solidFill>
                  <a:srgbClr val="FF0000"/>
                </a:solidFill>
              </a:rPr>
              <a:t>C++</a:t>
            </a:r>
            <a:r>
              <a:rPr lang="mk-MK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1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980501"/>
            <a:ext cx="10018713" cy="4810699"/>
          </a:xfrm>
        </p:spPr>
        <p:txBody>
          <a:bodyPr/>
          <a:lstStyle/>
          <a:p>
            <a:r>
              <a:rPr lang="mk-MK" dirty="0" smtClean="0"/>
              <a:t>Наредба за внесување на податоци</a:t>
            </a:r>
          </a:p>
          <a:p>
            <a:endParaRPr lang="mk-MK" dirty="0"/>
          </a:p>
          <a:p>
            <a:endParaRPr lang="mk-MK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340" y="2821063"/>
            <a:ext cx="4752975" cy="1438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050" y="4642002"/>
            <a:ext cx="472440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8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738" y="156991"/>
            <a:ext cx="10018713" cy="1752599"/>
          </a:xfrm>
        </p:spPr>
        <p:txBody>
          <a:bodyPr/>
          <a:lstStyle/>
          <a:p>
            <a:r>
              <a:rPr lang="mk-MK" dirty="0" smtClean="0"/>
              <a:t>ПРОМЕНЛИВИ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310" y="1825625"/>
            <a:ext cx="9232135" cy="2481970"/>
          </a:xfrm>
        </p:spPr>
        <p:txBody>
          <a:bodyPr/>
          <a:lstStyle/>
          <a:p>
            <a:r>
              <a:rPr lang="mk-MK" sz="2400" dirty="0"/>
              <a:t>Променливи во програмскиот јазик С++ можат да се означат со буква или збор во кој привремено се чуваат вредности за нивно користење во програмата. </a:t>
            </a:r>
            <a:r>
              <a:rPr lang="mk-MK" sz="2400" dirty="0" smtClean="0"/>
              <a:t>На пр. </a:t>
            </a:r>
            <a:r>
              <a:rPr lang="mk-MK" sz="2400" dirty="0"/>
              <a:t>променливите </a:t>
            </a:r>
            <a:r>
              <a:rPr lang="en-US" sz="2400" dirty="0">
                <a:solidFill>
                  <a:srgbClr val="FF0000"/>
                </a:solidFill>
              </a:rPr>
              <a:t>a, </a:t>
            </a:r>
            <a:r>
              <a:rPr lang="en-US" sz="2400" dirty="0" err="1">
                <a:solidFill>
                  <a:srgbClr val="FF0000"/>
                </a:solidFill>
              </a:rPr>
              <a:t>broj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prv</a:t>
            </a:r>
            <a:r>
              <a:rPr lang="en-US" sz="2400" dirty="0" smtClean="0">
                <a:solidFill>
                  <a:srgbClr val="FF0000"/>
                </a:solidFill>
              </a:rPr>
              <a:t>, br1,zbir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…</a:t>
            </a:r>
            <a:r>
              <a:rPr lang="mk-MK" sz="2400" dirty="0" smtClean="0">
                <a:solidFill>
                  <a:srgbClr val="FF0000"/>
                </a:solidFill>
              </a:rPr>
              <a:t> </a:t>
            </a:r>
            <a:r>
              <a:rPr lang="mk-MK" sz="2400" dirty="0"/>
              <a:t>во една програма примаат различни вредности</a:t>
            </a:r>
            <a:r>
              <a:rPr lang="mk-MK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315" y="3335790"/>
            <a:ext cx="4910998" cy="29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323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282</TotalTime>
  <Words>375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Corbel</vt:lpstr>
      <vt:lpstr>Times New Roman</vt:lpstr>
      <vt:lpstr>Parallax</vt:lpstr>
      <vt:lpstr> Изработка на програма  во програмскиот јазик C++</vt:lpstr>
      <vt:lpstr>PowerPoint Presentation</vt:lpstr>
      <vt:lpstr>Вашата прва програма</vt:lpstr>
      <vt:lpstr>Почетен дел на програмата</vt:lpstr>
      <vt:lpstr>Главен дел на програмата</vt:lpstr>
      <vt:lpstr>Аритметички операции </vt:lpstr>
      <vt:lpstr>   Вежби!!! </vt:lpstr>
      <vt:lpstr>PowerPoint Presentation</vt:lpstr>
      <vt:lpstr>ПРОМЕНЛИВИ</vt:lpstr>
      <vt:lpstr>Пример – Програма за пресметување волумен на коцка со страна а</vt:lpstr>
      <vt:lpstr>Пример – Програма за пресметување плоштина на правоаголник со страни а и b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Lazovski</dc:creator>
  <cp:lastModifiedBy>Nikola Grozdanov</cp:lastModifiedBy>
  <cp:revision>39</cp:revision>
  <dcterms:created xsi:type="dcterms:W3CDTF">2020-03-19T12:52:29Z</dcterms:created>
  <dcterms:modified xsi:type="dcterms:W3CDTF">2020-03-23T08:06:42Z</dcterms:modified>
</cp:coreProperties>
</file>