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58" r:id="rId4"/>
    <p:sldId id="260" r:id="rId5"/>
    <p:sldId id="262" r:id="rId6"/>
    <p:sldId id="264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658AE5-6305-47F4-9C8B-BA6E646C98B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672741-2E24-423C-81EA-34D11B825D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714356"/>
            <a:ext cx="7172316" cy="1285884"/>
          </a:xfrm>
        </p:spPr>
        <p:txBody>
          <a:bodyPr>
            <a:normAutofit/>
          </a:bodyPr>
          <a:lstStyle/>
          <a:p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КАДЕ ГО СЛУШАМ ГЛАСОТ...?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571604" y="1857364"/>
            <a:ext cx="1928826" cy="16430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00562" y="2000240"/>
            <a:ext cx="1928826" cy="16430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en-US" sz="3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214546" y="4000504"/>
            <a:ext cx="1928826" cy="16430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6286512" y="4000504"/>
            <a:ext cx="1928826" cy="16430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Times New Roman" pitchFamily="18" charset="0"/>
                <a:cs typeface="Times New Roman" pitchFamily="18" charset="0"/>
              </a:rPr>
              <a:t>Ви благодарам на вниманието драги ученици и родители!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pPr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Наташа Тодоровска</a:t>
            </a:r>
          </a:p>
          <a:p>
            <a:pPr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Одделенски наставник во прво одд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ОУ„Ѓорѓи Сугарев“ - Битола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Natasa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219075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Times New Roman" pitchFamily="18" charset="0"/>
                <a:cs typeface="Times New Roman" pitchFamily="18" charset="0"/>
              </a:rPr>
              <a:t>Ви благодарам на вниманието драги ученици и родители!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Natasa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89400" y="2805112"/>
            <a:ext cx="219075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714356"/>
            <a:ext cx="7172316" cy="1285884"/>
          </a:xfrm>
        </p:spPr>
        <p:txBody>
          <a:bodyPr>
            <a:normAutofit/>
          </a:bodyPr>
          <a:lstStyle/>
          <a:p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Ајде да учиме низ игра</a:t>
            </a:r>
          </a:p>
          <a:p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Внимателно....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500166" y="2071678"/>
            <a:ext cx="3429024" cy="17859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СЛУШАЈ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429256" y="2357430"/>
            <a:ext cx="3429024" cy="17859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РАЗМИСЛИ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928926" y="4500570"/>
            <a:ext cx="3429024" cy="17859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ИЗГОВОРИ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Autofit/>
          </a:bodyPr>
          <a:lstStyle/>
          <a:p>
            <a:pPr algn="ctr"/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Изговори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правилно</a:t>
            </a:r>
            <a:br>
              <a:rPr lang="mk-MK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Каде го слушаш гласот р-почеток средина или крај на зборот?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Natasa\Desktop\cado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2405271" cy="200026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85918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ЧАДОР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Natasa\Desktop\ri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357430"/>
            <a:ext cx="2428892" cy="164307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500694" y="4572008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РИБА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miley Face 15"/>
          <p:cNvSpPr/>
          <p:nvPr/>
        </p:nvSpPr>
        <p:spPr>
          <a:xfrm>
            <a:off x="1785918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714612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5357818" y="5857892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6357950" y="5857892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7429520" y="5857892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3714744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6" grpId="0" animBg="1"/>
      <p:bldP spid="22" grpId="0" animBg="1"/>
      <p:bldP spid="18" grpId="0" animBg="1"/>
      <p:bldP spid="18" grpId="1" animBg="1"/>
      <p:bldP spid="19" grpId="0" animBg="1"/>
      <p:bldP spid="20" grpId="0" animBg="1"/>
      <p:bldP spid="27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Изговори правилно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Каде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го слушаш гласот Л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-почеток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средина или крај на зборот?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18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ЛЕТАЛО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Natasa\Desktop\l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3071834" cy="2410536"/>
          </a:xfrm>
          <a:prstGeom prst="rect">
            <a:avLst/>
          </a:prstGeom>
          <a:noFill/>
        </p:spPr>
      </p:pic>
      <p:pic>
        <p:nvPicPr>
          <p:cNvPr id="2051" name="Picture 3" descr="C:\Users\Natasa\Desktop\ST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143116"/>
            <a:ext cx="1928826" cy="214314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500694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СТОЛИЦА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1643042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2571736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3428992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5643570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6715140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7715272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3" grpId="0" animBg="1"/>
      <p:bldP spid="13" grpI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Изговори правилно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Каде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го слушаш гласот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Ч-почеток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средина или крај на зборот?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18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ЧИЗМИ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00694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ПЕЧУРКА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Natasa\Desktop\;IZM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1866900" cy="2019297"/>
          </a:xfrm>
          <a:prstGeom prst="rect">
            <a:avLst/>
          </a:prstGeom>
          <a:noFill/>
        </p:spPr>
      </p:pic>
      <p:pic>
        <p:nvPicPr>
          <p:cNvPr id="3076" name="Picture 4" descr="C:\Users\Natasa\Desktop\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071678"/>
            <a:ext cx="2168503" cy="1928826"/>
          </a:xfrm>
          <a:prstGeom prst="rect">
            <a:avLst/>
          </a:prstGeom>
          <a:noFill/>
        </p:spPr>
      </p:pic>
      <p:sp>
        <p:nvSpPr>
          <p:cNvPr id="15" name="Smiley Face 14"/>
          <p:cNvSpPr/>
          <p:nvPr/>
        </p:nvSpPr>
        <p:spPr>
          <a:xfrm>
            <a:off x="1643042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643174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3571868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5572132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6572264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7500958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5" grpId="1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Изговори правилно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Каде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го слушаш гласот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Ш-почеток </a:t>
            </a: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средина или крај на зборот?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18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КОШАРКА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00694" y="450057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ШАХ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Natasa\Desktop\KO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14554"/>
            <a:ext cx="2928958" cy="1928825"/>
          </a:xfrm>
          <a:prstGeom prst="rect">
            <a:avLst/>
          </a:prstGeom>
          <a:noFill/>
        </p:spPr>
      </p:pic>
      <p:pic>
        <p:nvPicPr>
          <p:cNvPr id="4101" name="Picture 5" descr="C:\Users\Natas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3116"/>
            <a:ext cx="2219325" cy="2057400"/>
          </a:xfrm>
          <a:prstGeom prst="rect">
            <a:avLst/>
          </a:prstGeom>
          <a:noFill/>
        </p:spPr>
      </p:pic>
      <p:sp>
        <p:nvSpPr>
          <p:cNvPr id="15" name="Smiley Face 14"/>
          <p:cNvSpPr/>
          <p:nvPr/>
        </p:nvSpPr>
        <p:spPr>
          <a:xfrm>
            <a:off x="1571604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2643174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3786182" y="5715016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5572132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6643702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7858148" y="5786454"/>
            <a:ext cx="714380" cy="5715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АЈДЕ ДА ИГРАМЕ И ПОГОДУВАМЕ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Natasa\Desktop\K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1187193" cy="1482515"/>
          </a:xfrm>
          <a:prstGeom prst="rect">
            <a:avLst/>
          </a:prstGeom>
          <a:noFill/>
        </p:spPr>
      </p:pic>
      <p:sp>
        <p:nvSpPr>
          <p:cNvPr id="8" name="Smiley Face 7"/>
          <p:cNvSpPr/>
          <p:nvPr/>
        </p:nvSpPr>
        <p:spPr>
          <a:xfrm>
            <a:off x="2786050" y="3357562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571868" y="3357562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14612" y="1857364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КРУША – Каде е гласот Р?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Natasa\Desktop\K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14488"/>
            <a:ext cx="1187193" cy="148251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143768" y="1785926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КРУША – Каде е гласот Ш?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6786578" y="3214686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7572396" y="3214686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8286776" y="3214686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2000232" y="3357562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 descr="C:\Users\Natasa\Desktop\s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214818"/>
            <a:ext cx="1714512" cy="1347749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500430" y="4357694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ШАЛ – Каде е гласот Ш?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3" descr="C:\Users\Natasa\Desktop\s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143380"/>
            <a:ext cx="1714512" cy="1347749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215206" y="4429132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ШАЛ – Каде е гласот  Л?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1714480" y="5929330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500298" y="5929330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3214678" y="5929330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7072330" y="5786454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7786710" y="5786454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8358214" y="5786454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8" grpId="0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АЈДЕ ДА ИГРАМЕ И ПОГОДУВАМЕ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Natasa\Desktop\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1785950" cy="1315604"/>
          </a:xfrm>
          <a:prstGeom prst="rect">
            <a:avLst/>
          </a:prstGeom>
          <a:noFill/>
        </p:spPr>
      </p:pic>
      <p:sp>
        <p:nvSpPr>
          <p:cNvPr id="28" name="Cloud Callout 27"/>
          <p:cNvSpPr/>
          <p:nvPr/>
        </p:nvSpPr>
        <p:spPr>
          <a:xfrm>
            <a:off x="1214414" y="928670"/>
            <a:ext cx="785818" cy="785818"/>
          </a:xfrm>
          <a:prstGeom prst="cloudCallout">
            <a:avLst>
              <a:gd name="adj1" fmla="val 1331"/>
              <a:gd name="adj2" fmla="val 76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miley Face 28"/>
          <p:cNvSpPr/>
          <p:nvPr/>
        </p:nvSpPr>
        <p:spPr>
          <a:xfrm>
            <a:off x="1142976" y="3143248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1857356" y="3143248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2643174" y="3214686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 descr="C:\Users\Natasa\Desktop\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1357322" cy="1357322"/>
          </a:xfrm>
          <a:prstGeom prst="rect">
            <a:avLst/>
          </a:prstGeom>
          <a:noFill/>
        </p:spPr>
      </p:pic>
      <p:sp>
        <p:nvSpPr>
          <p:cNvPr id="33" name="Cloud Callout 32"/>
          <p:cNvSpPr/>
          <p:nvPr/>
        </p:nvSpPr>
        <p:spPr>
          <a:xfrm>
            <a:off x="7358082" y="1214422"/>
            <a:ext cx="785818" cy="785818"/>
          </a:xfrm>
          <a:prstGeom prst="cloudCallout">
            <a:avLst>
              <a:gd name="adj1" fmla="val 1331"/>
              <a:gd name="adj2" fmla="val 76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miley Face 33"/>
          <p:cNvSpPr/>
          <p:nvPr/>
        </p:nvSpPr>
        <p:spPr>
          <a:xfrm>
            <a:off x="5715008" y="3143248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6429388" y="3143248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7286644" y="3143248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C:\Users\Natasa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000504"/>
            <a:ext cx="1500198" cy="1533986"/>
          </a:xfrm>
          <a:prstGeom prst="rect">
            <a:avLst/>
          </a:prstGeom>
          <a:noFill/>
        </p:spPr>
      </p:pic>
      <p:sp>
        <p:nvSpPr>
          <p:cNvPr id="37" name="Cloud Callout 36"/>
          <p:cNvSpPr/>
          <p:nvPr/>
        </p:nvSpPr>
        <p:spPr>
          <a:xfrm>
            <a:off x="3428992" y="3929066"/>
            <a:ext cx="785818" cy="785818"/>
          </a:xfrm>
          <a:prstGeom prst="cloudCallout">
            <a:avLst>
              <a:gd name="adj1" fmla="val -103950"/>
              <a:gd name="adj2" fmla="val 9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Smiley Face 39"/>
          <p:cNvSpPr/>
          <p:nvPr/>
        </p:nvSpPr>
        <p:spPr>
          <a:xfrm>
            <a:off x="1357290" y="5857892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iley Face 40"/>
          <p:cNvSpPr/>
          <p:nvPr/>
        </p:nvSpPr>
        <p:spPr>
          <a:xfrm>
            <a:off x="2143108" y="5929330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iley Face 41"/>
          <p:cNvSpPr/>
          <p:nvPr/>
        </p:nvSpPr>
        <p:spPr>
          <a:xfrm>
            <a:off x="2786050" y="5929330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loud Callout 42"/>
          <p:cNvSpPr/>
          <p:nvPr/>
        </p:nvSpPr>
        <p:spPr>
          <a:xfrm>
            <a:off x="4786314" y="3929066"/>
            <a:ext cx="3786214" cy="2214578"/>
          </a:xfrm>
          <a:prstGeom prst="cloudCallout">
            <a:avLst>
              <a:gd name="adj1" fmla="val -103950"/>
              <a:gd name="adj2" fmla="val 9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Каде е гласот Р во шатор,а каде во циркус?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0" grpId="1" animBg="1"/>
      <p:bldP spid="32" grpId="0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 algn="ctr">
              <a:buNone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Време е за цртање</a:t>
            </a:r>
          </a:p>
          <a:p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На буквата,на буквата </a:t>
            </a:r>
            <a:r>
              <a:rPr lang="mk-MK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На буквата ,на буквата  </a:t>
            </a:r>
            <a:r>
              <a:rPr lang="mk-MK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</a:p>
          <a:p>
            <a:endParaRPr lang="mk-MK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На буквата ,на буквата  </a:t>
            </a:r>
            <a:r>
              <a:rPr lang="mk-MK" sz="2800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>
              <a:buNone/>
            </a:pPr>
            <a:endParaRPr lang="mk-M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На буквата ,на буквата  </a:t>
            </a:r>
            <a:r>
              <a:rPr lang="mk-MK" sz="28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Natas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0002" y="1285861"/>
            <a:ext cx="1449117" cy="1071570"/>
          </a:xfrm>
          <a:prstGeom prst="rect">
            <a:avLst/>
          </a:prstGeom>
          <a:noFill/>
        </p:spPr>
      </p:pic>
      <p:pic>
        <p:nvPicPr>
          <p:cNvPr id="7172" name="Picture 4" descr="C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6086" y="2643182"/>
            <a:ext cx="176944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Natasa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116398">
            <a:off x="7142020" y="3584220"/>
            <a:ext cx="857249" cy="1748647"/>
          </a:xfrm>
          <a:prstGeom prst="rect">
            <a:avLst/>
          </a:prstGeom>
          <a:noFill/>
        </p:spPr>
      </p:pic>
      <p:pic>
        <p:nvPicPr>
          <p:cNvPr id="13" name="Picture 3" descr="C:\Users\Natasa\Desktop\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5072074"/>
            <a:ext cx="1568457" cy="1145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143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Slide 1</vt:lpstr>
      <vt:lpstr>Slide 2</vt:lpstr>
      <vt:lpstr>Изговори правилно Каде го слушаш гласот р-почеток средина или крај на зборот?</vt:lpstr>
      <vt:lpstr>Изговори правилно  Каде го слушаш гласот Л-почеток средина или крај на зборот?</vt:lpstr>
      <vt:lpstr>Изговори правилно  Каде го слушаш гласот Ч-почеток средина или крај на зборот?</vt:lpstr>
      <vt:lpstr>Изговори правилно  Каде го слушаш гласот Ш-почеток средина или крај на зборот?</vt:lpstr>
      <vt:lpstr>АЈДЕ ДА ИГРАМЕ И ПОГОДУВАМЕ</vt:lpstr>
      <vt:lpstr>АЈДЕ ДА ИГРАМЕ И ПОГОДУВАМЕ</vt:lpstr>
      <vt:lpstr>   </vt:lpstr>
      <vt:lpstr>Ви благодарам на вниманието драги ученици и родители!</vt:lpstr>
      <vt:lpstr>Ви благодарам на вниманието драги ученици и родители!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Natasa</dc:creator>
  <cp:lastModifiedBy>Natasa</cp:lastModifiedBy>
  <cp:revision>25</cp:revision>
  <dcterms:created xsi:type="dcterms:W3CDTF">2020-03-16T16:41:40Z</dcterms:created>
  <dcterms:modified xsi:type="dcterms:W3CDTF">2020-03-16T19:42:23Z</dcterms:modified>
</cp:coreProperties>
</file>