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341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15C01-4745-41D1-A210-286AC22BA201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6DC2B-BF51-48C5-A729-75567FACA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6DC2B-BF51-48C5-A729-75567FACA78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F5E32D-8B84-414F-9D88-FC182A94DDCE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1883E3-DF7C-43A3-AA79-954FAFCB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5E32D-8B84-414F-9D88-FC182A94DDCE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883E3-DF7C-43A3-AA79-954FAFCB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EF5E32D-8B84-414F-9D88-FC182A94DDCE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1883E3-DF7C-43A3-AA79-954FAFCB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5E32D-8B84-414F-9D88-FC182A94DDCE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883E3-DF7C-43A3-AA79-954FAFCB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F5E32D-8B84-414F-9D88-FC182A94DDCE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81883E3-DF7C-43A3-AA79-954FAFCB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5E32D-8B84-414F-9D88-FC182A94DDCE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883E3-DF7C-43A3-AA79-954FAFCB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5E32D-8B84-414F-9D88-FC182A94DDCE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883E3-DF7C-43A3-AA79-954FAFCB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5E32D-8B84-414F-9D88-FC182A94DDCE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883E3-DF7C-43A3-AA79-954FAFCB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F5E32D-8B84-414F-9D88-FC182A94DDCE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883E3-DF7C-43A3-AA79-954FAFCB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5E32D-8B84-414F-9D88-FC182A94DDCE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883E3-DF7C-43A3-AA79-954FAFCB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5E32D-8B84-414F-9D88-FC182A94DDCE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883E3-DF7C-43A3-AA79-954FAFCB77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EF5E32D-8B84-414F-9D88-FC182A94DDCE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81883E3-DF7C-43A3-AA79-954FAFCB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3962400"/>
            <a:ext cx="5715000" cy="1143000"/>
          </a:xfrm>
        </p:spPr>
        <p:txBody>
          <a:bodyPr/>
          <a:lstStyle/>
          <a:p>
            <a:r>
              <a:rPr lang="mk-MK" b="1" dirty="0" smtClean="0"/>
              <a:t>ИЗБОРЕН  ПРЕДМЕТ  ПРОГРАМИРАЊЕ  ЗА  9-ОДДЕЛЕНИЕ </a:t>
            </a:r>
            <a:endParaRPr lang="en-US" dirty="0"/>
          </a:p>
        </p:txBody>
      </p:sp>
      <p:pic>
        <p:nvPicPr>
          <p:cNvPr id="4" name="Picture 3" descr="scratch_head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352800" y="457200"/>
            <a:ext cx="5105400" cy="33416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905000"/>
            <a:ext cx="6629400" cy="30777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Чекорот може да биде негативен-(желката се враќа назад)</a:t>
            </a:r>
            <a:br>
              <a:rPr lang="ru-RU" sz="2000" dirty="0" smtClean="0"/>
            </a:br>
            <a:r>
              <a:rPr lang="ru-RU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Негативен може да биде и аголот на вртење.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Кога е негативен аголот на вртење е обртаен од стрелките на часовникот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mk-MK" dirty="0" smtClean="0"/>
              <a:t> - Изработка на програми со желка графика-икт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sz="2800" b="1" dirty="0" smtClean="0">
                <a:latin typeface="Times New Roman" pitchFamily="18" charset="0"/>
                <a:cs typeface="Times New Roman" pitchFamily="18" charset="0"/>
              </a:rPr>
              <a:t>ВЕЖБА 1 </a:t>
            </a:r>
            <a:r>
              <a:rPr lang="mk-MK" sz="2800" dirty="0" smtClean="0">
                <a:latin typeface="Times New Roman" pitchFamily="18" charset="0"/>
                <a:cs typeface="Times New Roman" pitchFamily="18" charset="0"/>
              </a:rPr>
              <a:t>:Нацртај правилен шестоаголник со периметар 500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cm</a:t>
            </a:r>
            <a:endParaRPr lang="mk-MK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9" y="3214688"/>
            <a:ext cx="3605212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2714625"/>
            <a:ext cx="2547937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371600"/>
            <a:ext cx="6705600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На пример во оваа програма: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Се дефинира бројот на страните (</a:t>
            </a:r>
            <a:r>
              <a:rPr lang="ru-RU" b="1" dirty="0" smtClean="0"/>
              <a:t>6 страни)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Вкупниот периметар на </a:t>
            </a:r>
            <a:r>
              <a:rPr lang="ru-RU" b="1" dirty="0" smtClean="0"/>
              <a:t>6-то</a:t>
            </a:r>
            <a:r>
              <a:rPr lang="ru-RU" dirty="0" smtClean="0"/>
              <a:t> аголникот </a:t>
            </a:r>
            <a:r>
              <a:rPr lang="ru-RU" b="1" dirty="0" smtClean="0"/>
              <a:t>(е 500) </a:t>
            </a:r>
            <a:r>
              <a:rPr lang="ru-RU" dirty="0" smtClean="0"/>
              <a:t>се дели со бројот на страните</a:t>
            </a:r>
            <a:r>
              <a:rPr lang="ru-RU" b="1" dirty="0" smtClean="0"/>
              <a:t> – 6 </a:t>
            </a:r>
            <a:r>
              <a:rPr lang="ru-RU" dirty="0" smtClean="0"/>
              <a:t>за да се најде</a:t>
            </a:r>
            <a:r>
              <a:rPr lang="ru-RU" b="1" dirty="0" smtClean="0"/>
              <a:t> должината на една страна</a:t>
            </a:r>
            <a:r>
              <a:rPr lang="ru-RU" dirty="0" smtClean="0"/>
              <a:t> и на крај 360 се дели </a:t>
            </a:r>
            <a:r>
              <a:rPr lang="ru-RU" b="1" dirty="0" smtClean="0"/>
              <a:t>со бројот на страни - 6 </a:t>
            </a:r>
            <a:r>
              <a:rPr lang="ru-RU" dirty="0" smtClean="0"/>
              <a:t>за да се пресмета </a:t>
            </a:r>
            <a:r>
              <a:rPr lang="ru-RU" b="1" dirty="0" smtClean="0"/>
              <a:t>аголот меѓу две соседни страни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ВЕЖБА 2 ЖЕЛКА-ГРАФИКА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mk-MK" sz="2000" b="1" dirty="0" smtClean="0"/>
          </a:p>
          <a:p>
            <a:r>
              <a:rPr lang="mk-MK" sz="2000" b="1" dirty="0" smtClean="0"/>
              <a:t>Промени ја програмата да биде интерактивна,односно корисникот да внесува број страни и периметар на правилниот </a:t>
            </a:r>
            <a:r>
              <a:rPr lang="en-US" sz="2000" b="1" dirty="0" smtClean="0"/>
              <a:t>n</a:t>
            </a:r>
            <a:r>
              <a:rPr lang="mk-MK" sz="2000" b="1" dirty="0" smtClean="0"/>
              <a:t>-аголник.</a:t>
            </a:r>
            <a:endParaRPr lang="en-US" sz="2000" b="1" dirty="0"/>
          </a:p>
        </p:txBody>
      </p:sp>
      <p:pic>
        <p:nvPicPr>
          <p:cNvPr id="1026" name="Picture 2" descr="C:\Users\Natasa\Desktop\Picture18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43399" y="1676400"/>
            <a:ext cx="3310759" cy="457199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648200"/>
            <a:ext cx="2547937" cy="1743075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Вежба 3 желка-графика</a:t>
            </a:r>
            <a:endParaRPr lang="en-US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3521075" cy="312618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Natasa\Desktop\Picture18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810000" y="1524000"/>
            <a:ext cx="3505200" cy="333851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438400" y="5105400"/>
            <a:ext cx="495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Ако </a:t>
            </a:r>
            <a:r>
              <a:rPr lang="ru-RU" sz="2000" b="1" dirty="0" smtClean="0"/>
              <a:t>бројот на страните </a:t>
            </a:r>
            <a:r>
              <a:rPr lang="ru-RU" sz="2000" dirty="0" smtClean="0"/>
              <a:t>на n-аголникот е доволно голем желката ќе исцрта круг. </a:t>
            </a:r>
            <a:r>
              <a:rPr lang="ru-RU" sz="2000" b="1" dirty="0" smtClean="0"/>
              <a:t>Провери!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Вежба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sz="1900" b="1" dirty="0" smtClean="0">
                <a:ea typeface="DejaVu Sans" pitchFamily="34" charset="2"/>
                <a:cs typeface="Times New Roman" pitchFamily="18" charset="0"/>
              </a:rPr>
              <a:t>Изработка на програма за исцртување на серија </a:t>
            </a:r>
            <a:r>
              <a:rPr lang="en-US" sz="1900" b="1" dirty="0" smtClean="0">
                <a:ea typeface="DejaVu Sans" pitchFamily="34" charset="2"/>
                <a:cs typeface="Times New Roman" pitchFamily="18" charset="0"/>
              </a:rPr>
              <a:t>n-</a:t>
            </a:r>
            <a:r>
              <a:rPr lang="mk-MK" sz="1900" b="1" dirty="0" smtClean="0">
                <a:ea typeface="DejaVu Sans" pitchFamily="34" charset="2"/>
                <a:cs typeface="Times New Roman" pitchFamily="18" charset="0"/>
              </a:rPr>
              <a:t>аголници меѓусебно поместени за одреден агол.</a:t>
            </a:r>
          </a:p>
          <a:p>
            <a:r>
              <a:rPr lang="ru-RU" sz="1900" b="1" dirty="0" smtClean="0"/>
              <a:t>Што  се постигнува со промена на ориентација на желката за агол кој помножен со бројот на повторувања во надворешниот циклус (бројот на многуаголници) треба да биде 360.</a:t>
            </a:r>
          </a:p>
          <a:p>
            <a:r>
              <a:rPr lang="ru-RU" sz="1900" b="1" dirty="0" smtClean="0"/>
              <a:t>На пример: (30- многуаголници *агол од 12 степени = 360 степени)</a:t>
            </a:r>
          </a:p>
          <a:p>
            <a:endParaRPr lang="mk-MK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81000"/>
            <a:ext cx="3505200" cy="335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886200"/>
            <a:ext cx="2852737" cy="2376488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Вежба 5,6,7.8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mk-MK" dirty="0" smtClean="0"/>
          </a:p>
          <a:p>
            <a:r>
              <a:rPr lang="mk-MK" dirty="0" smtClean="0"/>
              <a:t>Изработи  4 програми по сопствена желба со користење на желка –графика.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685800"/>
            <a:ext cx="3520440" cy="54403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mk-MK" dirty="0" smtClean="0"/>
              <a:t>Секој пример да биде изработен како домашна задача и зачуван во ваш фолдер.</a:t>
            </a:r>
          </a:p>
          <a:p>
            <a:endParaRPr lang="mk-MK" dirty="0" smtClean="0"/>
          </a:p>
          <a:p>
            <a:pPr lvl="8"/>
            <a:r>
              <a:rPr lang="mk-MK" sz="1800" b="1" dirty="0" smtClean="0"/>
              <a:t>Изработил</a:t>
            </a:r>
          </a:p>
          <a:p>
            <a:r>
              <a:rPr lang="mk-MK" sz="1800" dirty="0" smtClean="0"/>
              <a:t>Стаменковска Наташа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0" dirty="0" smtClean="0"/>
              <a:t>         </a:t>
            </a:r>
            <a:br>
              <a:rPr lang="ru-RU" sz="3100" b="0" dirty="0" smtClean="0"/>
            </a:b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3100" b="0" dirty="0" smtClean="0"/>
              <a:t>  </a:t>
            </a:r>
            <a:br>
              <a:rPr lang="ru-RU" sz="3100" b="0" dirty="0" smtClean="0"/>
            </a:b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3100" b="0" dirty="0" smtClean="0"/>
              <a:t>         -  Желка графика како дел од           програмските јазици-икт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тема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600" b="1" dirty="0" smtClean="0"/>
          </a:p>
          <a:p>
            <a:endParaRPr lang="ru-RU" sz="1600" b="1" dirty="0" smtClean="0"/>
          </a:p>
          <a:p>
            <a:r>
              <a:rPr lang="ru-RU" sz="1600" b="1" dirty="0" smtClean="0"/>
              <a:t>Желка графиката е компјутерска графика препознатлива по желчето кое се прикажува во прозорец на екранот и извршува наредби од типот: </a:t>
            </a:r>
          </a:p>
          <a:p>
            <a:r>
              <a:rPr lang="ru-RU" sz="1600" b="1" dirty="0" smtClean="0"/>
              <a:t>оди напред, </a:t>
            </a:r>
          </a:p>
          <a:p>
            <a:r>
              <a:rPr lang="ru-RU" sz="1600" b="1" dirty="0" smtClean="0"/>
              <a:t>сврти десно, </a:t>
            </a:r>
          </a:p>
          <a:p>
            <a:r>
              <a:rPr lang="ru-RU" sz="1600" b="1" dirty="0" smtClean="0"/>
              <a:t>сврти лево</a:t>
            </a:r>
          </a:p>
          <a:p>
            <a:r>
              <a:rPr lang="ru-RU" sz="1600" b="1" dirty="0" smtClean="0"/>
              <a:t> и сл. и на тој начин овозможува исцртување интересни форми на екранот.</a:t>
            </a:r>
          </a:p>
          <a:p>
            <a:r>
              <a:rPr lang="ru-RU" sz="1600" b="1" dirty="0" smtClean="0"/>
              <a:t>За прв пат е воведена во 1970 година како дел од едноставниот ,но моќен програмски јазик  </a:t>
            </a:r>
            <a:r>
              <a:rPr lang="en-US" sz="1600" b="1" dirty="0" smtClean="0"/>
              <a:t>LOGO</a:t>
            </a:r>
            <a:r>
              <a:rPr lang="mk-MK" sz="1600" b="1" dirty="0" smtClean="0"/>
              <a:t>.</a:t>
            </a:r>
          </a:p>
          <a:p>
            <a:r>
              <a:rPr lang="mk-MK" sz="1600" b="1" dirty="0" smtClean="0"/>
              <a:t>Желка графиката и денес е дел од некои програмски јазици.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Главен дел: Запознавање со желка графика во програмскиот јазик, неговите својства и операции.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971800" cy="4525963"/>
          </a:xfrm>
        </p:spPr>
        <p:txBody>
          <a:bodyPr/>
          <a:lstStyle/>
          <a:p>
            <a:endParaRPr lang="mk-M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mk-MK" sz="1800" b="1" dirty="0" smtClean="0">
                <a:latin typeface="Times New Roman" pitchFamily="18" charset="0"/>
                <a:cs typeface="Times New Roman" pitchFamily="18" charset="0"/>
              </a:rPr>
              <a:t>Повторување на </a:t>
            </a:r>
          </a:p>
          <a:p>
            <a:pPr>
              <a:buNone/>
            </a:pPr>
            <a:r>
              <a:rPr lang="mk-MK" sz="1800" b="1" dirty="0" smtClean="0">
                <a:latin typeface="Times New Roman" pitchFamily="18" charset="0"/>
                <a:cs typeface="Times New Roman" pitchFamily="18" charset="0"/>
              </a:rPr>
              <a:t>    значењето на исказите од блокот Молив.</a:t>
            </a:r>
            <a:endParaRPr lang="en-US" sz="1800" b="1" dirty="0"/>
          </a:p>
        </p:txBody>
      </p:sp>
      <p:pic>
        <p:nvPicPr>
          <p:cNvPr id="1026" name="Picture 2" descr="C:\Users\Natasa\Desktop\Picture6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447800"/>
            <a:ext cx="43434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42048" cy="1143000"/>
          </a:xfrm>
        </p:spPr>
        <p:txBody>
          <a:bodyPr>
            <a:normAutofit/>
          </a:bodyPr>
          <a:lstStyle/>
          <a:p>
            <a:r>
              <a:rPr lang="mk-MK" sz="2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Задача-1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mk-MK" sz="1800" dirty="0" smtClean="0"/>
              <a:t>напиши ја пример програмата со која се исцртува квадрат во прозорецот </a:t>
            </a:r>
            <a:endParaRPr lang="en-US" sz="1800" dirty="0"/>
          </a:p>
        </p:txBody>
      </p:sp>
      <p:pic>
        <p:nvPicPr>
          <p:cNvPr id="2050" name="Picture 2" descr="C:\Users\Natasa\Desktop\Picture7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81200"/>
            <a:ext cx="3124200" cy="3962400"/>
          </a:xfrm>
          <a:prstGeom prst="rect">
            <a:avLst/>
          </a:prstGeom>
          <a:noFill/>
        </p:spPr>
      </p:pic>
      <p:pic>
        <p:nvPicPr>
          <p:cNvPr id="2051" name="Picture 3" descr="C:\Users\Natasa\Desktop\Picture26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53001" y="2286000"/>
            <a:ext cx="2667000" cy="2819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0" dirty="0" smtClean="0"/>
              <a:t>Програмата може да се запише пократко со јамка со бројач:</a:t>
            </a:r>
            <a:endParaRPr lang="en-US" sz="2000" dirty="0"/>
          </a:p>
        </p:txBody>
      </p:sp>
      <p:pic>
        <p:nvPicPr>
          <p:cNvPr id="3074" name="Picture 2" descr="C:\Users\Natasa\Desktop\Picture8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3276600" cy="3124200"/>
          </a:xfrm>
          <a:prstGeom prst="rect">
            <a:avLst/>
          </a:prstGeom>
          <a:noFill/>
        </p:spPr>
      </p:pic>
      <p:pic>
        <p:nvPicPr>
          <p:cNvPr id="3078" name="Picture 6" descr="C:\Users\Natasa\Desktop\Picture9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876800"/>
            <a:ext cx="3552497" cy="6096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4114800" y="1676400"/>
            <a:ext cx="3124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Задача2: Направи промена во програмата: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•За секоја линија од квадратот да биде друга боја користи ја операцијата за случајна боја 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atasa\Desktop\Picture10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1"/>
            <a:ext cx="2916238" cy="46482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  <p:pic>
        <p:nvPicPr>
          <p:cNvPr id="4099" name="Picture 3" descr="C:\Users\Natasa\Desktop\Picture1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838200"/>
            <a:ext cx="3124200" cy="42672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  <p:sp>
        <p:nvSpPr>
          <p:cNvPr id="7" name="Rectangle 6"/>
          <p:cNvSpPr/>
          <p:nvPr/>
        </p:nvSpPr>
        <p:spPr>
          <a:xfrm>
            <a:off x="1524000" y="5334000"/>
            <a:ext cx="5562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Поставување  на  исказот, во или надвор од циклусот. </a:t>
            </a:r>
            <a:br>
              <a:rPr lang="ru-RU" dirty="0" smtClean="0"/>
            </a:br>
            <a:r>
              <a:rPr lang="ru-RU" dirty="0" smtClean="0"/>
              <a:t>Што се случува ако блокот за случајна боја го вметниме во циклусот, а што ако е надвор од него???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400" dirty="0" smtClean="0"/>
              <a:t>Задача- 3</a:t>
            </a:r>
            <a:br>
              <a:rPr lang="mk-MK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/>
              <a:t> </a:t>
            </a:r>
          </a:p>
          <a:p>
            <a:endParaRPr lang="ru-RU" sz="2000" dirty="0" smtClean="0"/>
          </a:p>
          <a:p>
            <a:r>
              <a:rPr lang="ru-RU" sz="2000" dirty="0" smtClean="0"/>
              <a:t>Обиди се со „управување“желката да нацрташ рамностран триаголник со страна =100 и секоја страна да биде во различна боја.</a:t>
            </a:r>
          </a:p>
          <a:p>
            <a:r>
              <a:rPr lang="ru-RU" sz="2000" dirty="0" smtClean="0"/>
              <a:t> Внимавај при изборот на аголот на вртење. </a:t>
            </a:r>
          </a:p>
          <a:p>
            <a:endParaRPr lang="ru-RU" sz="2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609600"/>
            <a:ext cx="3520440" cy="551656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•При изработка на програмата пред да почнеш со цртањето позиционирај ја желката/моливот на позиција (10,10) на етапата.</a:t>
            </a:r>
          </a:p>
          <a:p>
            <a:r>
              <a:rPr lang="ru-RU" sz="2000" dirty="0" smtClean="0"/>
              <a:t>•Потоа вметни ги блоковите за цртање на триаголник, со помош на циклусот со бројач!</a:t>
            </a:r>
          </a:p>
          <a:p>
            <a:r>
              <a:rPr lang="ru-RU" sz="2000" dirty="0" smtClean="0"/>
              <a:t>•Воочи: рамностран триаголник со страна 100 = 3 исти страни со големина 100 чекори.</a:t>
            </a:r>
          </a:p>
          <a:p>
            <a:r>
              <a:rPr lang="ru-RU" sz="2000" dirty="0" smtClean="0"/>
              <a:t>•Воочи: аголот на завртување е 360/3 = 120 степени</a:t>
            </a:r>
          </a:p>
          <a:p>
            <a:r>
              <a:rPr lang="ru-RU" sz="2000" dirty="0" smtClean="0"/>
              <a:t>Едно можно решение би било: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atasa\Desktop\Picture13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4836" y="1600200"/>
            <a:ext cx="3509963" cy="294878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  <p:pic>
        <p:nvPicPr>
          <p:cNvPr id="5124" name="Picture 4" descr="C:\Users\Natasa\Desktop\Picture12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85800" y="1295400"/>
            <a:ext cx="3429000" cy="38862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146304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mk-MK" sz="2400" dirty="0" smtClean="0"/>
              <a:t/>
            </a:r>
            <a:br>
              <a:rPr lang="mk-MK" sz="2400" dirty="0" smtClean="0"/>
            </a:br>
            <a:r>
              <a:rPr lang="mk-MK" sz="2400" dirty="0" smtClean="0"/>
              <a:t>  </a:t>
            </a:r>
            <a:br>
              <a:rPr lang="mk-MK" sz="2400" dirty="0" smtClean="0"/>
            </a:br>
            <a:r>
              <a:rPr lang="mk-MK" sz="2400" dirty="0" smtClean="0"/>
              <a:t>        -  Задача 4 -</a:t>
            </a:r>
            <a:br>
              <a:rPr lang="mk-MK" sz="2400" dirty="0" smtClean="0"/>
            </a:br>
            <a:r>
              <a:rPr lang="ru-RU" sz="2400" dirty="0" smtClean="0"/>
              <a:t>   </a:t>
            </a:r>
            <a:r>
              <a:rPr lang="ru-RU" sz="2200" dirty="0" smtClean="0"/>
              <a:t>Обиди се со „управување“ на </a:t>
            </a:r>
            <a:r>
              <a:rPr lang="en-US" sz="2200" dirty="0" smtClean="0"/>
              <a:t> </a:t>
            </a:r>
            <a:r>
              <a:rPr lang="ru-RU" sz="2200" dirty="0" smtClean="0"/>
              <a:t>ж</a:t>
            </a:r>
            <a:r>
              <a:rPr lang="mk-MK" sz="2200" smtClean="0"/>
              <a:t>ел</a:t>
            </a:r>
            <a:r>
              <a:rPr lang="ru-RU" sz="2200" smtClean="0"/>
              <a:t> </a:t>
            </a:r>
            <a:r>
              <a:rPr lang="ru-RU" sz="2200" dirty="0" smtClean="0"/>
              <a:t>ката да ја  испишеш првата буква од своето име. </a:t>
            </a:r>
            <a:r>
              <a:rPr lang="mk-MK" sz="2400" dirty="0" smtClean="0"/>
              <a:t/>
            </a:r>
            <a:br>
              <a:rPr lang="mk-MK" sz="2400" dirty="0" smtClean="0"/>
            </a:br>
            <a:endParaRPr lang="en-US" sz="2400" dirty="0"/>
          </a:p>
        </p:txBody>
      </p:sp>
      <p:pic>
        <p:nvPicPr>
          <p:cNvPr id="6146" name="Picture 2" descr="C:\Users\Natasa\Desktop\Picture14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505200"/>
            <a:ext cx="1590675" cy="22860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  <p:pic>
        <p:nvPicPr>
          <p:cNvPr id="6147" name="Picture 3" descr="C:\Users\Natasa\Desktop\Picture15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524000"/>
            <a:ext cx="3276599" cy="44196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28600" y="1905000"/>
            <a:ext cx="43434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•Употреби го блокот за промена на големината и сенката на моливот!!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114</TotalTime>
  <Words>267</Words>
  <Application>Microsoft Office PowerPoint</Application>
  <PresentationFormat>On-screen Show (4:3)</PresentationFormat>
  <Paragraphs>61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Slide 1</vt:lpstr>
      <vt:lpstr>                           -  Желка графика како дел од           програмските јазици-икт тема 10</vt:lpstr>
      <vt:lpstr>Главен дел: Запознавање со желка графика во програмскиот јазик, неговите својства и операции. </vt:lpstr>
      <vt:lpstr>Задача-1 напиши ја пример програмата со која се исцртува квадрат во прозорецот </vt:lpstr>
      <vt:lpstr> Програмата може да се запише пократко со јамка со бројач:</vt:lpstr>
      <vt:lpstr>Slide 6</vt:lpstr>
      <vt:lpstr>Задача- 3 </vt:lpstr>
      <vt:lpstr>Slide 8</vt:lpstr>
      <vt:lpstr>            -  Задача 4 -    Обиди се со „управување“ на  жел ката да ја  испишеш првата буква од своето име.  </vt:lpstr>
      <vt:lpstr>Slide 10</vt:lpstr>
      <vt:lpstr> - Изработка на програми со желка графика-икт</vt:lpstr>
      <vt:lpstr>Slide 12</vt:lpstr>
      <vt:lpstr>ВЕЖБА 2 ЖЕЛКА-ГРАФИКА</vt:lpstr>
      <vt:lpstr>Вежба 3 желка-графика</vt:lpstr>
      <vt:lpstr>Вежба 4</vt:lpstr>
      <vt:lpstr>Вежба 5,6,7.8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Natasa</dc:creator>
  <cp:lastModifiedBy>Natasa</cp:lastModifiedBy>
  <cp:revision>14</cp:revision>
  <dcterms:created xsi:type="dcterms:W3CDTF">2020-03-23T16:09:55Z</dcterms:created>
  <dcterms:modified xsi:type="dcterms:W3CDTF">2020-03-23T18:10:26Z</dcterms:modified>
</cp:coreProperties>
</file>