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6" r:id="rId7"/>
    <p:sldId id="262" r:id="rId8"/>
    <p:sldId id="263" r:id="rId9"/>
    <p:sldId id="264" r:id="rId10"/>
    <p:sldId id="267" r:id="rId11"/>
  </p:sldIdLst>
  <p:sldSz cx="12192000" cy="6858000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79C6-23DA-4346-9051-1FBCD20F34A9}" type="datetimeFigureOut">
              <a:rPr lang="mk-MK" smtClean="0"/>
              <a:t>20.3.2020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0E47-B7AD-4C46-978B-4408479BF09F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64672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79C6-23DA-4346-9051-1FBCD20F34A9}" type="datetimeFigureOut">
              <a:rPr lang="mk-MK" smtClean="0"/>
              <a:t>20.3.2020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0E47-B7AD-4C46-978B-4408479BF09F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100360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79C6-23DA-4346-9051-1FBCD20F34A9}" type="datetimeFigureOut">
              <a:rPr lang="mk-MK" smtClean="0"/>
              <a:t>20.3.2020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0E47-B7AD-4C46-978B-4408479BF09F}" type="slidenum">
              <a:rPr lang="mk-MK" smtClean="0"/>
              <a:t>‹#›</a:t>
            </a:fld>
            <a:endParaRPr lang="mk-M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7941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79C6-23DA-4346-9051-1FBCD20F34A9}" type="datetimeFigureOut">
              <a:rPr lang="mk-MK" smtClean="0"/>
              <a:t>20.3.2020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0E47-B7AD-4C46-978B-4408479BF09F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995897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79C6-23DA-4346-9051-1FBCD20F34A9}" type="datetimeFigureOut">
              <a:rPr lang="mk-MK" smtClean="0"/>
              <a:t>20.3.2020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0E47-B7AD-4C46-978B-4408479BF09F}" type="slidenum">
              <a:rPr lang="mk-MK" smtClean="0"/>
              <a:t>‹#›</a:t>
            </a:fld>
            <a:endParaRPr lang="mk-M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8503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79C6-23DA-4346-9051-1FBCD20F34A9}" type="datetimeFigureOut">
              <a:rPr lang="mk-MK" smtClean="0"/>
              <a:t>20.3.2020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0E47-B7AD-4C46-978B-4408479BF09F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675651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79C6-23DA-4346-9051-1FBCD20F34A9}" type="datetimeFigureOut">
              <a:rPr lang="mk-MK" smtClean="0"/>
              <a:t>20.3.2020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0E47-B7AD-4C46-978B-4408479BF09F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666825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79C6-23DA-4346-9051-1FBCD20F34A9}" type="datetimeFigureOut">
              <a:rPr lang="mk-MK" smtClean="0"/>
              <a:t>20.3.2020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0E47-B7AD-4C46-978B-4408479BF09F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411008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79C6-23DA-4346-9051-1FBCD20F34A9}" type="datetimeFigureOut">
              <a:rPr lang="mk-MK" smtClean="0"/>
              <a:t>20.3.2020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0E47-B7AD-4C46-978B-4408479BF09F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706033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79C6-23DA-4346-9051-1FBCD20F34A9}" type="datetimeFigureOut">
              <a:rPr lang="mk-MK" smtClean="0"/>
              <a:t>20.3.2020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0E47-B7AD-4C46-978B-4408479BF09F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90580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79C6-23DA-4346-9051-1FBCD20F34A9}" type="datetimeFigureOut">
              <a:rPr lang="mk-MK" smtClean="0"/>
              <a:t>20.3.2020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0E47-B7AD-4C46-978B-4408479BF09F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329957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79C6-23DA-4346-9051-1FBCD20F34A9}" type="datetimeFigureOut">
              <a:rPr lang="mk-MK" smtClean="0"/>
              <a:t>20.3.2020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0E47-B7AD-4C46-978B-4408479BF09F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69216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79C6-23DA-4346-9051-1FBCD20F34A9}" type="datetimeFigureOut">
              <a:rPr lang="mk-MK" smtClean="0"/>
              <a:t>20.3.2020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0E47-B7AD-4C46-978B-4408479BF09F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756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79C6-23DA-4346-9051-1FBCD20F34A9}" type="datetimeFigureOut">
              <a:rPr lang="mk-MK" smtClean="0"/>
              <a:t>20.3.2020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0E47-B7AD-4C46-978B-4408479BF09F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551182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79C6-23DA-4346-9051-1FBCD20F34A9}" type="datetimeFigureOut">
              <a:rPr lang="mk-MK" smtClean="0"/>
              <a:t>20.3.2020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0E47-B7AD-4C46-978B-4408479BF09F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574768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79C6-23DA-4346-9051-1FBCD20F34A9}" type="datetimeFigureOut">
              <a:rPr lang="mk-MK" smtClean="0"/>
              <a:t>20.3.2020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0E47-B7AD-4C46-978B-4408479BF09F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810221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79C6-23DA-4346-9051-1FBCD20F34A9}" type="datetimeFigureOut">
              <a:rPr lang="mk-MK" smtClean="0"/>
              <a:t>20.3.2020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46B0E47-B7AD-4C46-978B-4408479BF09F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77259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3280" y="1231900"/>
            <a:ext cx="7690723" cy="2818933"/>
          </a:xfrm>
        </p:spPr>
        <p:txBody>
          <a:bodyPr/>
          <a:lstStyle/>
          <a:p>
            <a:r>
              <a:rPr lang="mk-MK" sz="2400" dirty="0" smtClean="0"/>
              <a:t>Образование на животни вештини</a:t>
            </a:r>
            <a:r>
              <a:rPr lang="mk-MK" sz="1800" dirty="0" smtClean="0"/>
              <a:t/>
            </a:r>
            <a:br>
              <a:rPr lang="mk-MK" sz="1800" dirty="0" smtClean="0"/>
            </a:br>
            <a:r>
              <a:rPr lang="mk-MK" sz="3600" dirty="0" smtClean="0"/>
              <a:t>Здрава храна –</a:t>
            </a:r>
            <a:r>
              <a:rPr lang="mk-MK" sz="2400" dirty="0" smtClean="0"/>
              <a:t>втор дел</a:t>
            </a:r>
            <a:r>
              <a:rPr lang="mk-MK" sz="3600" dirty="0" smtClean="0"/>
              <a:t/>
            </a:r>
            <a:br>
              <a:rPr lang="mk-MK" sz="3600" dirty="0" smtClean="0"/>
            </a:br>
            <a:r>
              <a:rPr lang="mk-MK" sz="3600" dirty="0" smtClean="0"/>
              <a:t/>
            </a:r>
            <a:br>
              <a:rPr lang="mk-MK" sz="3600" dirty="0" smtClean="0"/>
            </a:br>
            <a:r>
              <a:rPr lang="mk-MK" sz="1800" dirty="0"/>
              <a:t/>
            </a:r>
            <a:br>
              <a:rPr lang="mk-MK" sz="1800" dirty="0"/>
            </a:br>
            <a:r>
              <a:rPr lang="mk-MK" sz="1800" dirty="0" smtClean="0"/>
              <a:t/>
            </a:r>
            <a:br>
              <a:rPr lang="mk-MK" sz="1800" dirty="0" smtClean="0"/>
            </a:br>
            <a:r>
              <a:rPr lang="mk-MK" sz="1800" dirty="0"/>
              <a:t/>
            </a:r>
            <a:br>
              <a:rPr lang="mk-MK" sz="1800" dirty="0"/>
            </a:br>
            <a:endParaRPr lang="mk-MK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mk-MK" sz="2400" dirty="0" smtClean="0"/>
              <a:t>Совет</a:t>
            </a:r>
            <a:r>
              <a:rPr lang="mk-MK" sz="2400" dirty="0"/>
              <a:t> </a:t>
            </a:r>
            <a:r>
              <a:rPr lang="mk-MK" sz="2400" dirty="0" smtClean="0"/>
              <a:t>на </a:t>
            </a:r>
            <a:r>
              <a:rPr lang="en-US" sz="2400" dirty="0" smtClean="0"/>
              <a:t>III </a:t>
            </a:r>
            <a:r>
              <a:rPr lang="mk-MK" sz="2400" dirty="0" smtClean="0"/>
              <a:t>одделение</a:t>
            </a:r>
          </a:p>
          <a:p>
            <a:r>
              <a:rPr lang="mk-MK" sz="2400" dirty="0" smtClean="0"/>
              <a:t>ОУ „Даме Груев“ Битола</a:t>
            </a:r>
            <a:endParaRPr lang="mk-MK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83280" y="1788459"/>
            <a:ext cx="7829661" cy="22623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mk-MK" sz="1800" dirty="0"/>
          </a:p>
        </p:txBody>
      </p:sp>
      <p:sp>
        <p:nvSpPr>
          <p:cNvPr id="5" name="Rectangle 4"/>
          <p:cNvSpPr/>
          <p:nvPr/>
        </p:nvSpPr>
        <p:spPr>
          <a:xfrm>
            <a:off x="3048000" y="313661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mk-MK" sz="1400" dirty="0"/>
          </a:p>
        </p:txBody>
      </p:sp>
    </p:spTree>
    <p:extLst>
      <p:ext uri="{BB962C8B-B14F-4D97-AF65-F5344CB8AC3E}">
        <p14:creationId xmlns:p14="http://schemas.microsoft.com/office/powerpoint/2010/main" val="19095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healthy food healthy child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2053467"/>
            <a:ext cx="6359525" cy="434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2172" y="463034"/>
            <a:ext cx="6244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k-MK" sz="2800" b="1" dirty="0" smtClean="0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Заклучок: Здрава храна – здраво дете!</a:t>
            </a:r>
            <a:endParaRPr lang="mk-MK" sz="28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6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6772" y="491423"/>
            <a:ext cx="8336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Здравата, природна и урамнотежена исхрана е услов за добро здравје и виталност.</a:t>
            </a:r>
            <a:endParaRPr lang="mk-MK" sz="2800" dirty="0"/>
          </a:p>
        </p:txBody>
      </p:sp>
      <p:pic>
        <p:nvPicPr>
          <p:cNvPr id="3" name="Picture 2" descr="Image result for healthy foo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1"/>
          <a:stretch/>
        </p:blipFill>
        <p:spPr bwMode="auto">
          <a:xfrm>
            <a:off x="626771" y="1759889"/>
            <a:ext cx="8257267" cy="362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37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194" y="391560"/>
            <a:ext cx="93414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Секој </a:t>
            </a:r>
            <a:r>
              <a:rPr lang="ru-RU" sz="2800" dirty="0"/>
              <a:t>ден јадете </a:t>
            </a:r>
            <a:r>
              <a:rPr lang="ru-RU" sz="2800" dirty="0" smtClean="0"/>
              <a:t>балансирани дневни </a:t>
            </a:r>
            <a:r>
              <a:rPr lang="ru-RU" sz="2800" dirty="0"/>
              <a:t>оброци. Зошто?</a:t>
            </a:r>
            <a:br>
              <a:rPr lang="ru-RU" sz="2800" dirty="0"/>
            </a:br>
            <a:r>
              <a:rPr lang="ru-RU" sz="2800" dirty="0"/>
              <a:t>За да ги внесете во вашиот организам потребните хранливи материи: протеини, јаглехидрати, </a:t>
            </a:r>
            <a:r>
              <a:rPr lang="ru-RU" sz="2800" dirty="0" smtClean="0"/>
              <a:t>нездрави масти</a:t>
            </a:r>
            <a:r>
              <a:rPr lang="ru-RU" sz="2800" dirty="0"/>
              <a:t>, течности!</a:t>
            </a:r>
            <a:endParaRPr lang="mk-MK" sz="2800" dirty="0"/>
          </a:p>
        </p:txBody>
      </p:sp>
      <p:pic>
        <p:nvPicPr>
          <p:cNvPr id="2050" name="Picture 2" descr="Image result for balanced foo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8" r="13042" b="4601"/>
          <a:stretch/>
        </p:blipFill>
        <p:spPr bwMode="auto">
          <a:xfrm>
            <a:off x="3562350" y="1836368"/>
            <a:ext cx="5467350" cy="45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27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2194" y="514013"/>
            <a:ext cx="2282997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mk-MK" sz="2800" b="1" dirty="0" smtClean="0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Здрава храна</a:t>
            </a:r>
            <a:endParaRPr lang="mk-MK" sz="2800" b="1" dirty="0">
              <a:ln/>
              <a:solidFill>
                <a:schemeClr val="accent4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2193" y="1249252"/>
            <a:ext cx="975480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mk-MK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Која храна е здрава храна?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mk-MK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Домашно зготвената храна е подобра од брзата храна;</a:t>
            </a:r>
            <a:endParaRPr lang="mk-MK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mk-MK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Свежо овошје и зеленчук;</a:t>
            </a:r>
            <a:endParaRPr lang="mk-MK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mk-MK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Баланс од растителни и животински протеини (месо, риба, млеко, јогурт, леќа, грав, грашок, јајца, </a:t>
            </a:r>
            <a:r>
              <a:rPr lang="mk-MK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брокула</a:t>
            </a:r>
            <a:r>
              <a:rPr lang="mk-M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k-MK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др.)</a:t>
            </a:r>
            <a:endParaRPr lang="mk-MK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mk-MK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Јаткасти плодови (орев, лешник, бадем, индиски орев, ф</a:t>
            </a:r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mk-MK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стаци</a:t>
            </a:r>
            <a:r>
              <a:rPr lang="mk-MK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др.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mk-MK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Свежо цедени овошни и зеленчукови сокови</a:t>
            </a:r>
          </a:p>
        </p:txBody>
      </p:sp>
    </p:spTree>
    <p:extLst>
      <p:ext uri="{BB962C8B-B14F-4D97-AF65-F5344CB8AC3E}">
        <p14:creationId xmlns:p14="http://schemas.microsoft.com/office/powerpoint/2010/main" val="12711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froo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7639">
            <a:off x="468396" y="549275"/>
            <a:ext cx="3807549" cy="285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beautiful vegetab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505">
            <a:off x="5232541" y="435567"/>
            <a:ext cx="3788627" cy="298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9559" y="3553345"/>
            <a:ext cx="4386334" cy="292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balanced foo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4196">
            <a:off x="442177" y="964185"/>
            <a:ext cx="4225356" cy="288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dairy f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7485">
            <a:off x="5669270" y="756092"/>
            <a:ext cx="4332640" cy="288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fresh scwesed juic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7"/>
          <a:stretch/>
        </p:blipFill>
        <p:spPr bwMode="auto">
          <a:xfrm>
            <a:off x="2554856" y="3961215"/>
            <a:ext cx="5334000" cy="25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47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000" y="1354916"/>
            <a:ext cx="8625363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Придобивките од здравиот режим на исхрана се </a:t>
            </a:r>
            <a:r>
              <a:rPr lang="ru-RU" sz="2800" dirty="0" smtClean="0"/>
              <a:t>многубројни</a:t>
            </a:r>
            <a:r>
              <a:rPr lang="en-US" sz="2800" dirty="0" smtClean="0"/>
              <a:t>. </a:t>
            </a:r>
            <a:r>
              <a:rPr lang="ru-RU" sz="2800" dirty="0" smtClean="0"/>
              <a:t>Во продолжение, ќе видиме неколку придобивки од здравата храна.</a:t>
            </a:r>
            <a:endParaRPr lang="mk-MK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0000" y="346588"/>
            <a:ext cx="5263620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mk-MK" sz="2800" b="1" dirty="0" smtClean="0">
                <a:ln/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Придобивки од здравата храна</a:t>
            </a:r>
            <a:endParaRPr lang="mk-MK" sz="28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1480"/>
          <a:stretch/>
        </p:blipFill>
        <p:spPr>
          <a:xfrm>
            <a:off x="2381250" y="3623112"/>
            <a:ext cx="4591050" cy="287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6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467" y="362953"/>
            <a:ext cx="9032383" cy="638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mk-MK" sz="2800" dirty="0" smtClean="0"/>
              <a:t>Вита линија</a:t>
            </a:r>
            <a:endParaRPr lang="en-US" sz="2800" dirty="0" smtClean="0"/>
          </a:p>
          <a:p>
            <a:endParaRPr lang="mk-MK" sz="2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/>
              <a:t>	</a:t>
            </a:r>
            <a:r>
              <a:rPr lang="ru-RU" sz="2800" dirty="0" smtClean="0"/>
              <a:t>Една </a:t>
            </a:r>
            <a:r>
              <a:rPr lang="ru-RU" sz="2800" dirty="0"/>
              <a:t>од најчестите причини да почнете да се храните здраво е постигнувањето на убава и вита линија. Тоа значи </a:t>
            </a:r>
            <a:r>
              <a:rPr lang="ru-RU" sz="2800" dirty="0" smtClean="0"/>
              <a:t>консумирање </a:t>
            </a:r>
            <a:r>
              <a:rPr lang="ru-RU" sz="2800" dirty="0"/>
              <a:t>на високо хранливи материи како овошје, зеленчук, житарици, јаткасти плодови итн</a:t>
            </a:r>
            <a:r>
              <a:rPr lang="ru-RU" sz="2800" dirty="0" smtClean="0"/>
              <a:t>.</a:t>
            </a:r>
            <a:endParaRPr lang="en-US" sz="2800" dirty="0" smtClean="0"/>
          </a:p>
          <a:p>
            <a:r>
              <a:rPr lang="ru-RU" sz="2800" dirty="0"/>
              <a:t>2. </a:t>
            </a:r>
            <a:r>
              <a:rPr lang="ru-RU" sz="2800" dirty="0" smtClean="0"/>
              <a:t>Здрава кожа</a:t>
            </a:r>
            <a:endParaRPr lang="en-US" sz="2800" dirty="0" smtClean="0"/>
          </a:p>
          <a:p>
            <a:endParaRPr lang="ru-RU" sz="2800" dirty="0"/>
          </a:p>
          <a:p>
            <a:r>
              <a:rPr lang="en-US" sz="2800" dirty="0" smtClean="0"/>
              <a:t>	</a:t>
            </a:r>
            <a:r>
              <a:rPr lang="ru-RU" sz="2800" dirty="0" smtClean="0"/>
              <a:t>Прекумерното </a:t>
            </a:r>
            <a:r>
              <a:rPr lang="ru-RU" sz="2800" dirty="0"/>
              <a:t>внесување на брза храна се огледува во мрсната кожа на лицето. Сувата кожа пак, е резултат на недоволно внесување на здрави масти и минерали.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mk-MK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44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8650" y="383727"/>
            <a:ext cx="10515600" cy="7116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2800" dirty="0" smtClean="0"/>
              <a:t>3. Здрави коски</a:t>
            </a:r>
            <a:endParaRPr lang="en-US" sz="2800" dirty="0"/>
          </a:p>
          <a:p>
            <a:endParaRPr lang="mk-MK" sz="2800" dirty="0"/>
          </a:p>
          <a:p>
            <a:r>
              <a:rPr lang="en-US" sz="2800" dirty="0"/>
              <a:t>	</a:t>
            </a:r>
            <a:r>
              <a:rPr lang="ru-RU" sz="2800" dirty="0"/>
              <a:t>К</a:t>
            </a:r>
            <a:r>
              <a:rPr lang="ru-RU" sz="2800" dirty="0" smtClean="0"/>
              <a:t>ршењето </a:t>
            </a:r>
            <a:r>
              <a:rPr lang="ru-RU" sz="2800" dirty="0"/>
              <a:t>на коските во подоцнежните години </a:t>
            </a:r>
            <a:endParaRPr lang="ru-RU" sz="2800" dirty="0" smtClean="0"/>
          </a:p>
          <a:p>
            <a:r>
              <a:rPr lang="ru-RU" sz="2800" dirty="0" smtClean="0"/>
              <a:t>е </a:t>
            </a:r>
            <a:r>
              <a:rPr lang="ru-RU" sz="2800" dirty="0"/>
              <a:t>резултат на лошата исхрана во </a:t>
            </a:r>
            <a:r>
              <a:rPr lang="ru-RU" sz="2800" dirty="0" smtClean="0"/>
              <a:t>детството </a:t>
            </a:r>
          </a:p>
          <a:p>
            <a:r>
              <a:rPr lang="ru-RU" sz="2800" dirty="0" smtClean="0"/>
              <a:t>и раната младост. </a:t>
            </a:r>
          </a:p>
          <a:p>
            <a:r>
              <a:rPr lang="ru-RU" sz="2800" dirty="0" smtClean="0"/>
              <a:t>Затоа ни се потребни млекото и млечните производи.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/>
              <a:t>4. Подобри </a:t>
            </a:r>
            <a:r>
              <a:rPr lang="ru-RU" sz="2800" dirty="0"/>
              <a:t>резултати на </a:t>
            </a:r>
            <a:r>
              <a:rPr lang="ru-RU" sz="2800" dirty="0" smtClean="0"/>
              <a:t>училиште</a:t>
            </a:r>
          </a:p>
          <a:p>
            <a:r>
              <a:rPr lang="ru-RU" sz="2800" dirty="0" smtClean="0"/>
              <a:t>	Оние </a:t>
            </a:r>
            <a:r>
              <a:rPr lang="ru-RU" sz="2800" dirty="0"/>
              <a:t>што се хранат здраво </a:t>
            </a:r>
            <a:r>
              <a:rPr lang="ru-RU" sz="2800" dirty="0" smtClean="0"/>
              <a:t>постигнуваат </a:t>
            </a:r>
            <a:r>
              <a:rPr lang="ru-RU" sz="2800" dirty="0"/>
              <a:t>подобри </a:t>
            </a:r>
            <a:r>
              <a:rPr lang="ru-RU" sz="2800" dirty="0" smtClean="0"/>
              <a:t>резултати на училиште</a:t>
            </a:r>
            <a:r>
              <a:rPr lang="ru-RU" sz="2800" dirty="0"/>
              <a:t>. </a:t>
            </a:r>
            <a:r>
              <a:rPr lang="ru-RU" sz="2800" dirty="0" smtClean="0"/>
              <a:t>Здравата храна, </a:t>
            </a:r>
            <a:r>
              <a:rPr lang="ru-RU" sz="2800" dirty="0"/>
              <a:t>значително </a:t>
            </a:r>
            <a:endParaRPr lang="ru-RU" sz="2800" dirty="0" smtClean="0"/>
          </a:p>
          <a:p>
            <a:r>
              <a:rPr lang="ru-RU" sz="2800" dirty="0" smtClean="0"/>
              <a:t>може </a:t>
            </a:r>
            <a:r>
              <a:rPr lang="ru-RU" sz="2800" dirty="0"/>
              <a:t>да го зголеми помнењето и фокусираноста. </a:t>
            </a:r>
            <a:endParaRPr lang="ru-RU" sz="2800" dirty="0" smtClean="0"/>
          </a:p>
          <a:p>
            <a:r>
              <a:rPr lang="ru-RU" sz="2800" dirty="0" smtClean="0"/>
              <a:t>Ќе </a:t>
            </a:r>
            <a:r>
              <a:rPr lang="ru-RU" sz="2800" dirty="0"/>
              <a:t>можете полесно и поефективно да </a:t>
            </a:r>
            <a:r>
              <a:rPr lang="ru-RU" sz="2800" dirty="0" smtClean="0"/>
              <a:t>учите.</a:t>
            </a:r>
            <a:endParaRPr lang="ru-RU" sz="2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dirty="0" smtClean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720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230</TotalTime>
  <Words>148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 3</vt:lpstr>
      <vt:lpstr>Facet</vt:lpstr>
      <vt:lpstr>Образование на животни вештини Здрава храна –втор дел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Нездрава храна</dc:title>
  <dc:creator>Andrijana</dc:creator>
  <cp:lastModifiedBy>lenovo</cp:lastModifiedBy>
  <cp:revision>22</cp:revision>
  <dcterms:created xsi:type="dcterms:W3CDTF">2019-11-19T17:34:36Z</dcterms:created>
  <dcterms:modified xsi:type="dcterms:W3CDTF">2020-03-20T12:37:04Z</dcterms:modified>
</cp:coreProperties>
</file>