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64F7D5-FB9F-4906-ABA6-CFDA72F07F1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9A9D1C-9C0D-4845-BA5C-ACB2B3983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cDGmsR2ZI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Q2z-r_00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40" r="10040"/>
          <a:stretch/>
        </p:blipFill>
        <p:spPr>
          <a:xfrm>
            <a:off x="0" y="0"/>
            <a:ext cx="91689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600200"/>
            <a:ext cx="4419600" cy="1470025"/>
          </a:xfrm>
        </p:spPr>
        <p:txBody>
          <a:bodyPr>
            <a:noAutofit/>
          </a:bodyPr>
          <a:lstStyle/>
          <a:p>
            <a:pPr algn="ctr"/>
            <a: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Ендокрин </a:t>
            </a:r>
            <a:b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b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прв дел</a:t>
            </a:r>
            <a: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6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намалена функција на тироидната жлезда, кај децата, доаѓа до неправилен физички развој и ментално заостанување, заболување познато како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кретенизам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Кај возрасни, недостиг на овој хормон доведува до појава наречена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микседем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Се намалува телесната температура, отечена кожа, незаинтересираност, се забавува работата на срцето итн.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 зголемена функција на тироидната жлезда доаѓа до појава наречена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Базедова болест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Се манифестира со испапчени очи, губење на тежината, забрзана работа на срцето, зголемена телесна температура, тресење, потење итн.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527" y="4305060"/>
            <a:ext cx="4267200" cy="2131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346"/>
          <a:stretch/>
        </p:blipFill>
        <p:spPr>
          <a:xfrm>
            <a:off x="4648200" y="4305060"/>
            <a:ext cx="4038600" cy="2468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900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138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Активноста на тироидната жлезда се регулира преку негативна повратна врска.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Намалено ниво на тироидните хормони во крвта предизвикува зголемено лачење на Т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RH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 хипоталамусот, кој ја зголемува секрецијата на ТЅН од аденохипофизата. ТЅН стимулира секреција на тироидни хормони, односно Т4 од тироидната жлезда.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https://www.youtube.com/watch?v=cDGmsR2ZILE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1" y="2646759"/>
            <a:ext cx="5410199" cy="4197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267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09" y="450272"/>
            <a:ext cx="3858491" cy="5638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Ендокриниот систем претставува систем на жлезди со внатрешно лачење. Така се наречени бидејќи немаат свои одводни канали, па своите продукти ги лачат во крвта, а може и во лимфата или цереброспиналната течност.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тој начин доспеваат до целните органи на кои делуваат.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Ендокрините жлезди лачат продукти наречени хормони.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Хормоните се биолошки материи кои по природа можат да бидат протеини или стероиди.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Некои делуваат на многу ткива, а некои само на едно одредено ткиво.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Ткивото на кое делуваат е целно ткиво.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Клетките на тие ткива имаат рецептори кои го поврзуваат хормонот за себе.</a:t>
            </a:r>
          </a:p>
          <a:p>
            <a:pPr>
              <a:buFontTx/>
              <a:buChar char="-"/>
            </a:pP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128" b="15910"/>
          <a:stretch/>
        </p:blipFill>
        <p:spPr>
          <a:xfrm>
            <a:off x="3810000" y="914400"/>
            <a:ext cx="5181600" cy="441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218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Нервниот и ендокриниот систем се функционално поврзани преку хипоталамусот, како нервна структура и хипофизата (питуитарна жлезда), како ендокрина структура која учествува во регулирањето на другите ендокрини жлезди.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Специфични клетки од хипоталамусот продуцираат нервни хормони познати како ослободувачки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releasing)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хормони преку кои се остварува врската меѓу хипоталамусот и хипофизата. Преку овие хормони се регулира работата на хипофизата.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9400" y="3276600"/>
            <a:ext cx="4298222" cy="3505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119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4876800"/>
          </a:xfrm>
        </p:spPr>
        <p:txBody>
          <a:bodyPr>
            <a:normAutofit/>
          </a:bodyPr>
          <a:lstStyle/>
          <a:p>
            <a:pPr algn="l"/>
            <a: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Ендокрини жлезди:</a:t>
            </a:r>
            <a:br>
              <a:rPr lang="mk-M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Хипофиза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Тироидна жлезда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Надбубрежни жлезди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Панкреас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Паратироидни жлезди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Тимус (градна жлезда)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Епифиза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Јајници</a:t>
            </a:r>
            <a:b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Тестиси</a:t>
            </a:r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1" y="304800"/>
            <a:ext cx="5289608" cy="6248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5040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99655"/>
          </a:xfrm>
        </p:spPr>
        <p:txBody>
          <a:bodyPr>
            <a:normAutofit/>
          </a:bodyPr>
          <a:lstStyle/>
          <a:p>
            <a:pPr algn="ctr"/>
            <a: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Хипофиза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05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Се состои од три функционални дела: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аденохипофиза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(преден дел),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среден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pars intermedia)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неврохипофиза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(заден дел).</a:t>
            </a:r>
          </a:p>
          <a:p>
            <a:pPr marL="0" indent="0" algn="ctr">
              <a:buNone/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3844" b="29199"/>
          <a:stretch/>
        </p:blipFill>
        <p:spPr>
          <a:xfrm>
            <a:off x="1600199" y="1752600"/>
            <a:ext cx="5610465" cy="4848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545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1534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3600" b="1" dirty="0">
                <a:latin typeface="Arial" panose="020B0604020202020204" pitchFamily="34" charset="0"/>
                <a:cs typeface="Arial" panose="020B0604020202020204" pitchFamily="34" charset="0"/>
              </a:rPr>
              <a:t>Хормони на аденохипофизата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Во зависност од функцијата на хормоните поделени се на: </a:t>
            </a: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тропни хормони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соматотропен хормон (ЅТН).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Соматотропниот хормон или хормонот за раст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дејствува на најголем дел од телесните ткива, во кои стимулира синтеза на протеини неопходни за растење.</a:t>
            </a:r>
          </a:p>
          <a:p>
            <a:pPr marL="0" indent="0" algn="just">
              <a:buNone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Дејството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на овој хормон е најмногу изразено во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	детството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и адолесценцијата до околу 24 годишна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возраст.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Активноста на аденохипофизата е регулирана од хипоталамусот преку секреција на ослободувачки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хормони. Хормоните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преку циркулаторниот систем доаѓаат до хипофизата, каде дејствуваат врз соодветните жлезди од аденохипофизата и стимулираат секреција на соодветни тропни хормони.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4574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Тропни хормони:</a:t>
            </a:r>
          </a:p>
          <a:p>
            <a:pPr>
              <a:buFontTx/>
              <a:buChar char="-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Тиреостимулирачки хормон или тиреотропин (ТЅН),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кој го стимулира лачењето на тироидната жлезда</a:t>
            </a:r>
          </a:p>
          <a:p>
            <a:pPr>
              <a:buFontTx/>
              <a:buChar char="-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Адренокортикотропен хормон (АСТН)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 ја стимулира работата на кората на надбубрежната жлезда</a:t>
            </a:r>
          </a:p>
          <a:p>
            <a:pPr>
              <a:buFontTx/>
              <a:buChar char="-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Пролактин (Р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RL), 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регулира функција на млечни жлезди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Гонадотропни хормони: фоликулостимулирачки хормон 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FSH)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 го стимулира развојот на фоликулите во јајниците и лажење на хормон естроген и </a:t>
            </a:r>
            <a:r>
              <a:rPr lang="mk-MK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лутеинизирачки хормон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(LH)</a:t>
            </a: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, стимулира формирање на жолто тело кај жените, секреција на полови хормони кај двата пола.</a:t>
            </a:r>
          </a:p>
        </p:txBody>
      </p:sp>
    </p:spTree>
    <p:extLst>
      <p:ext uri="{BB962C8B-B14F-4D97-AF65-F5344CB8AC3E}">
        <p14:creationId xmlns:p14="http://schemas.microsoft.com/office/powerpoint/2010/main" xmlns="" val="34589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mk-M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Хормони на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pars intermedia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Средниот дел од хипофизата секретира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меланотропин стимулирачки хормон (МЅН)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кој ја стимулира секрецијата на меланин (пигмент за боја на кожата) во меланоцитите.</a:t>
            </a:r>
          </a:p>
          <a:p>
            <a:pPr marL="0" indent="0" algn="ctr">
              <a:buNone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3600" b="1" cap="small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Хормони на неврохипофизата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Од задниот резен на хипофизата се лачат два хормони:</a:t>
            </a:r>
          </a:p>
          <a:p>
            <a:pPr>
              <a:buFontTx/>
              <a:buChar char="-"/>
            </a:pP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Антидиуретичен хормон (А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вазопресин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кој ја стимулира реапсорпцијата на водата од бубрежните канали.</a:t>
            </a:r>
          </a:p>
          <a:p>
            <a:pPr>
              <a:buFontTx/>
              <a:buChar char="-"/>
            </a:pPr>
            <a:r>
              <a:rPr lang="mk-MK" sz="2000" b="1" dirty="0">
                <a:latin typeface="Arial" panose="020B0604020202020204" pitchFamily="34" charset="0"/>
                <a:cs typeface="Arial" panose="020B0604020202020204" pitchFamily="34" charset="0"/>
              </a:rPr>
              <a:t>Окситоцин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, кој се лачи непосредно пред породувањето и ги стимулира контракциите на мускулите на матката како и лачењето на млеко од млечните жлезди.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hlinkClick r:id="rId2" tooltip="https://www.youtube.com/watch?v=AnQ2z-r_00s"/>
              </a:rPr>
              <a:t>https://www.youtube.com/watch?v=AnQ2z-r_00s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7467600" cy="808038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Тироидна (штитна) жлезда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Лоцирана од двете страни на дишникот.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Продуцира три хормони: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тироксин (Т4)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тријодтиронин (Т3) 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тирокалцитонин (калцитонин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учествува во регулација на метаболизмот на калциум и фосфор).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синтеза на тироидните хормони неопходно е присуство на јод кој се внесува со храната.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метаболички ефекти на тироидните хормони се:	</a:t>
            </a: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разградување на јаглехдрати</a:t>
            </a:r>
          </a:p>
          <a:p>
            <a:pPr marL="0" indent="0">
              <a:buNone/>
            </a:pP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катаболизам на масти</a:t>
            </a:r>
          </a:p>
          <a:p>
            <a:pPr marL="0" indent="0">
              <a:buNone/>
            </a:pPr>
            <a:r>
              <a:rPr lang="mk-MK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синтеза на протеини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979" r="58208" b="40131"/>
          <a:stretch/>
        </p:blipFill>
        <p:spPr>
          <a:xfrm>
            <a:off x="4435392" y="3103419"/>
            <a:ext cx="4243367" cy="3726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4005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621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Ендокрин  систем прв дел </vt:lpstr>
      <vt:lpstr>Slide 2</vt:lpstr>
      <vt:lpstr>Slide 3</vt:lpstr>
      <vt:lpstr>Ендокрини жлезди: - Хипофиза - Тироидна жлезда - Надбубрежни жлезди - Панкреас - Паратироидни жлезди - Тимус (градна жлезда) - Епифиза - Јајници - Тестиси </vt:lpstr>
      <vt:lpstr>Хипофиза</vt:lpstr>
      <vt:lpstr>Slide 6</vt:lpstr>
      <vt:lpstr>Slide 7</vt:lpstr>
      <vt:lpstr>Хормони на pars intermedia</vt:lpstr>
      <vt:lpstr>Тироидна (штитна) жлезда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Ендокрин систем</dc:title>
  <dc:creator>Simona</dc:creator>
  <cp:lastModifiedBy>PC</cp:lastModifiedBy>
  <cp:revision>22</cp:revision>
  <dcterms:created xsi:type="dcterms:W3CDTF">2020-03-16T17:20:56Z</dcterms:created>
  <dcterms:modified xsi:type="dcterms:W3CDTF">2020-03-17T22:11:46Z</dcterms:modified>
</cp:coreProperties>
</file>