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80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68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20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7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27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71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53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46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3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56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93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5FF82-E635-4462-82FE-C9655C3F09DD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D104B4F-5077-4E40-86C5-986E9070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48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898C-7559-4A31-89B3-07E1B51BC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Допусни зависносложени реченици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E2AE0-4FFC-42AD-B134-2A504BC2E9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E08FAD-3339-45B2-9191-0E5879768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48" y="3429000"/>
            <a:ext cx="1002118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2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718BB-3594-4FEC-A80A-CD18180F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Допусни зависносложени реченици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4A318-776D-4609-8162-B6541262F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400" b="1" dirty="0"/>
              <a:t>Речениците кои допуштаат да се изврши дејството во главната реченица се викаат допусни зависносложени реченици.</a:t>
            </a:r>
          </a:p>
          <a:p>
            <a:r>
              <a:rPr lang="mk-MK" sz="2400" dirty="0"/>
              <a:t>На пример: </a:t>
            </a:r>
            <a:r>
              <a:rPr lang="mk-MK" sz="2400" i="1" dirty="0"/>
              <a:t>Коста го отвори долапот и седна крај масичето да јаде, </a:t>
            </a:r>
            <a:r>
              <a:rPr lang="mk-MK" sz="2400" b="1" i="1" dirty="0"/>
              <a:t>иако</a:t>
            </a:r>
            <a:r>
              <a:rPr lang="mk-MK" sz="2400" i="1" dirty="0"/>
              <a:t> не беше гладен.</a:t>
            </a:r>
          </a:p>
          <a:p>
            <a:r>
              <a:rPr lang="mk-MK" sz="2400" i="1" dirty="0"/>
              <a:t>Неколку пати се готвеше да рече нешто, ама не се решаваше, </a:t>
            </a:r>
            <a:r>
              <a:rPr lang="mk-MK" sz="2400" b="1" i="1" dirty="0"/>
              <a:t>макар што</a:t>
            </a:r>
            <a:r>
              <a:rPr lang="mk-MK" sz="2400" i="1" dirty="0"/>
              <a:t> маката го мачеше да направи нешто за својата болна мајка.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52839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936F-3658-4231-82D8-EF753F20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/>
              <a:t>Сврзници: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E78BC-E665-4F40-9DE5-0E486A569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6000" dirty="0"/>
              <a:t>Иако, покрај тоа што, макар што, при сè што и др.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4524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B6486-5825-4B47-AC83-8B81DA1E8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Правопис: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6F380-4B2B-4663-B4F5-930F3F7B9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sz="4800" dirty="0"/>
              <a:t>Ако допусната реченица е </a:t>
            </a:r>
            <a:r>
              <a:rPr lang="mk-MK" sz="4800" b="1" dirty="0"/>
              <a:t>по главната</a:t>
            </a:r>
            <a:r>
              <a:rPr lang="mk-MK" sz="4800" dirty="0"/>
              <a:t>, може да се употребува запирка. Кога допусната реченица е </a:t>
            </a:r>
            <a:r>
              <a:rPr lang="mk-MK" sz="4800" b="1" dirty="0"/>
              <a:t>пред  главната</a:t>
            </a:r>
            <a:r>
              <a:rPr lang="mk-MK" sz="4800" dirty="0"/>
              <a:t>, редовно се употребува запирка.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29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22746-A113-451B-B17A-1AA129B9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УЧЕНИЦИ!!!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8F41E-D231-4FF9-B3DA-EEEBBE12E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800" dirty="0"/>
              <a:t>Наставната единица се наоѓа на 36 страна во учебникот!</a:t>
            </a:r>
          </a:p>
          <a:p>
            <a:r>
              <a:rPr lang="mk-MK" sz="2800" dirty="0"/>
              <a:t>Изработете ги вежбите од страна 36 и 37!</a:t>
            </a:r>
          </a:p>
          <a:p>
            <a:r>
              <a:rPr lang="mk-MK" sz="2800" dirty="0"/>
              <a:t>Дополнително, напишете 10 допусни зависносложени реченици, употребувајќи различни сврзници!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926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CB1BF-A0CB-4AF6-ACDC-3040627E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000" dirty="0"/>
              <a:t>Предметен наставник по Македонски јазик: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E51E-31F3-468D-AA44-EFEA7786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sz="4400" b="1" dirty="0"/>
              <a:t>    Александра Лазаревска</a:t>
            </a:r>
          </a:p>
          <a:p>
            <a:pPr marL="0" indent="0">
              <a:buNone/>
            </a:pPr>
            <a:r>
              <a:rPr lang="mk-MK" sz="4400" b="1" dirty="0"/>
              <a:t>     ОУ „Даме Груев“ – Битола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66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</TotalTime>
  <Words>161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Допусни зависносложени реченици </vt:lpstr>
      <vt:lpstr>Допусни зависносложени реченици</vt:lpstr>
      <vt:lpstr>Сврзници:</vt:lpstr>
      <vt:lpstr>Правопис:</vt:lpstr>
      <vt:lpstr>УЧЕНИЦИ!!!</vt:lpstr>
      <vt:lpstr>Предметен наставник по Македонски јазик: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Допусни зависносложени реченици</dc:title>
  <dc:creator>Lazarevski</dc:creator>
  <cp:lastModifiedBy>Lazarevski</cp:lastModifiedBy>
  <cp:revision>4</cp:revision>
  <dcterms:created xsi:type="dcterms:W3CDTF">2020-03-16T13:00:22Z</dcterms:created>
  <dcterms:modified xsi:type="dcterms:W3CDTF">2020-03-16T13:24:50Z</dcterms:modified>
</cp:coreProperties>
</file>