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2CD3FCC-89D4-4DC8-AE70-B352F945DC79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9341EA7-C89D-4449-92CD-121A7A8539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ДЕМОКРАТИЈА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 smtClean="0"/>
              <a:t>Демократски вредности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06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44689"/>
            <a:ext cx="8839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err="1">
                <a:latin typeface="Calibri" pitchFamily="34" charset="0"/>
                <a:cs typeface="Calibri" pitchFamily="34" charset="0"/>
              </a:rPr>
              <a:t>Силните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страни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b="1" dirty="0" err="1">
                <a:latin typeface="Calibri" pitchFamily="34" charset="0"/>
                <a:cs typeface="Calibri" pitchFamily="34" charset="0"/>
              </a:rPr>
              <a:t>демократиите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нуди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рамковни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услови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средства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цивилизирани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ненасилни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решенија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конфликти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динамиката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конфликтот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плурализмот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придонесуваат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решавање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проблемите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силни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пацифисти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сопствената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земја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така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меѓународната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политика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единствениот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можно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политичко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раководење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без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промена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владеење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способни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т.е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заедници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учење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допуштаат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грешки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подразбира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општо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добро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”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преговара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одредено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еден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автократски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режим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зајакнуваат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влијаат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нормативните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односни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врски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процес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заснива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човековото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достоинство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ратификувањето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меѓународната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конвенција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гарантира“да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заштити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личните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слободи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останатите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однесуваат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таа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надлежна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785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126153"/>
            <a:ext cx="8839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>
                <a:latin typeface="Calibri" pitchFamily="34" charset="0"/>
                <a:cs typeface="Calibri" pitchFamily="34" charset="0"/>
              </a:rPr>
              <a:t>Проблеми</a:t>
            </a:r>
            <a:r>
              <a:rPr lang="en-US" sz="2400" b="1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b="1" dirty="0" err="1">
                <a:latin typeface="Calibri" pitchFamily="34" charset="0"/>
                <a:cs typeface="Calibri" pitchFamily="34" charset="0"/>
              </a:rPr>
              <a:t>слабости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24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Партиите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политичарите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наклонети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жртвуваат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долгорочни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успех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создаваат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поттик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кратковидно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обликување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трошок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околината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идните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брзите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успеси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протнување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“).</a:t>
            </a:r>
          </a:p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Владите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дејствуваат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само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рамките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Национална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Опаѓачката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меѓународна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вплетеност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економските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развивања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врска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животната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средина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исто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време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влијание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одржливоста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демократските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решенија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донесени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поединечни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Национални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5507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066800"/>
          </a:xfrm>
        </p:spPr>
        <p:txBody>
          <a:bodyPr>
            <a:normAutofit/>
          </a:bodyPr>
          <a:lstStyle/>
          <a:p>
            <a:pPr lvl="0" algn="ctr"/>
            <a:r>
              <a:rPr lang="en-US" b="1" dirty="0" err="1">
                <a:latin typeface="Calibri" pitchFamily="34" charset="0"/>
                <a:cs typeface="Calibri" pitchFamily="34" charset="0"/>
              </a:rPr>
              <a:t>Основи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познатиот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цитат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Абрахам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Линколн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1863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.“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Оваа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многудимензионална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дефиниција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интерпретира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следи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„НА НАРОДОТ“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суверенитетот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доделува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мандатот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оној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секогаш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учествува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повикува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одговорност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„ПРЕКУ НАРОДОТ“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избраните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застапници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директно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учество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„ЗА НАРОДОТ“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служи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интересите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т.е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општото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добро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53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09800"/>
            <a:ext cx="8229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разбира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биде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земена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здраво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готово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“,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независно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колку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стара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демократската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традиција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настанала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секоја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постојано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продолжат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развиваат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основното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разбирање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бидат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праведни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предизвиците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секоја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секоја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е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потребно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образование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демократско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граѓанство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ќе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одговара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генерацијата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актуелната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интелектуално-историска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ситуација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110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100" y="1305342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b="1" dirty="0" err="1">
                <a:latin typeface="Calibri" pitchFamily="34" charset="0"/>
                <a:cs typeface="Calibri" pitchFamily="34" charset="0"/>
              </a:rPr>
              <a:t>систем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камен-темелниците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модерните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правно-државни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припаѓаат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</a:t>
            </a:r>
          </a:p>
          <a:p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писмена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форма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институционалните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рамки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демократијата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кој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некои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земји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заштитен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независен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Врховен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суд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Еднаквоста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врз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основа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принципот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недискриминација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уживаат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заштита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имаат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така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дефинирани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должности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Општото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избирачко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err="1">
                <a:latin typeface="Calibri" pitchFamily="34" charset="0"/>
                <a:cs typeface="Calibri" pitchFamily="34" charset="0"/>
              </a:rPr>
              <a:t>право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возрасните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имаат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правото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гласаат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парламентарните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избори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партии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и/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кандидати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Одредени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предвидуваат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референдуми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анкетирање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значи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носат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одлуки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одредени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прашања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преку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директно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гласање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2755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900" y="1219200"/>
            <a:ext cx="8458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Правата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делумно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),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дозволуваат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пристап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различни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можности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учество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нив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припаѓаат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печатот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заштитата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медиумите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цензура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контрола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мислата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говорот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собирање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малцинствата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опозиција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слободно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дејствува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вообичаено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втемелени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третирани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заштитени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граѓански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Владите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потпишале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Kонвенцијата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човекови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задолжени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гарантарираат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оние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ратификувале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независно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втемелени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332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85934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Плурализмот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конкуренцијата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поединечни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граѓани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групации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осниваат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пристапуваат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партии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лоби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групи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невладини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организации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итн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следат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нивните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политички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цели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Следењето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низ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различни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групи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нееднаквата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поделба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бидат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конкуренција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шансите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спроведат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тие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112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295400"/>
            <a:ext cx="838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Парламентот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тело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избраните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претставници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народот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има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легислативни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овластувања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т.е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носи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закони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правило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обврзувачки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Авторитетот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парламентот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заснива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волјата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гласачите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Доколку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парламентарниот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дојде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промена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однос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формира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претседателскиот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шефот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претседателот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посебно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директен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Мнозинскиот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одлучува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а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малцинството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прифати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одлуката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Границите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мнозинскиот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дефинирани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заштитат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правата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интересите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малцинствата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Кворумот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согласност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може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зависност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темата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варира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пример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промени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Уставот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изнесува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две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третини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2806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" y="1676400"/>
            <a:ext cx="8763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 err="1" smtClean="0">
                <a:latin typeface="Calibri" pitchFamily="34" charset="0"/>
                <a:cs typeface="Calibri" pitchFamily="34" charset="0"/>
              </a:rPr>
              <a:t>Проверувањето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>
                <a:latin typeface="Calibri" pitchFamily="34" charset="0"/>
                <a:cs typeface="Calibri" pitchFamily="34" charset="0"/>
              </a:rPr>
              <a:t>и </a:t>
            </a:r>
            <a:r>
              <a:rPr lang="en-US" sz="2000" u="sng" dirty="0" err="1" smtClean="0">
                <a:latin typeface="Calibri" pitchFamily="34" charset="0"/>
                <a:cs typeface="Calibri" pitchFamily="34" charset="0"/>
              </a:rPr>
              <a:t>балансирањето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взаемна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контрола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разграничување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компетенциите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владата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парламентот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судската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комбинираат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два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принципа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практикувањето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наоѓа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строго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земено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исто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„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обезвластување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граѓаните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“.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сепак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спречи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моќта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претвори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автократски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диктаторски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режим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демократски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предвидуваат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други„проверки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балансирања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“ 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спореди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следната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точка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r>
              <a:rPr lang="en-US" sz="2000" dirty="0" err="1">
                <a:latin typeface="Calibri" pitchFamily="34" charset="0"/>
                <a:cs typeface="Calibri" pitchFamily="34" charset="0"/>
              </a:rPr>
              <a:t>Класичниот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модел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дели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државната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законодавна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извршна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судска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хоризонтално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ниво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);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многу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вградуваат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останати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мерки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безбедност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дводомен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систем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законодавната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власт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и/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или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случајот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Швајцарија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–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автономија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сојузот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кантоните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води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дополнително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вертикална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димензија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наизменична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контрола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разграничување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компетенциите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(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нешто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слично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САД и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Германија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3075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3841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Временски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ограничени</a:t>
            </a:r>
            <a:r>
              <a:rPr lang="en-US" sz="24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u="sng" dirty="0" err="1">
                <a:latin typeface="Calibri" pitchFamily="34" charset="0"/>
                <a:cs typeface="Calibri" pitchFamily="34" charset="0"/>
              </a:rPr>
              <a:t>овластувања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друго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средство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ограничување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состои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доделуваат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овластувања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власта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само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ограничен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период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тоа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грижат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новите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избори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перодично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случуваат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одредени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земји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е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ограничено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и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времето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служба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како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САД,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каде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претседателот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смее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остане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најмногу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два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пати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четири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години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служба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Уште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Стариот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Рим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во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оваа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смисла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избирале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годишно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двајца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конзули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кои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една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година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морале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да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се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повлечат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од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  <a:cs typeface="Calibri" pitchFamily="34" charset="0"/>
              </a:rPr>
              <a:t>служба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41712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</TotalTime>
  <Words>665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ДЕМОКРАТИЈА</vt:lpstr>
      <vt:lpstr>Основи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ДЕМОКРАТИЈА</dc:title>
  <dc:creator>igor pecakovski</dc:creator>
  <cp:lastModifiedBy>igor pecakovski</cp:lastModifiedBy>
  <cp:revision>10</cp:revision>
  <dcterms:created xsi:type="dcterms:W3CDTF">2020-03-20T19:14:18Z</dcterms:created>
  <dcterms:modified xsi:type="dcterms:W3CDTF">2020-03-20T19:28:05Z</dcterms:modified>
</cp:coreProperties>
</file>