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3730-BB56-48F8-A8A4-4BC3539EC4B3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FD3-8433-4A7D-982B-49F1B51287D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3730-BB56-48F8-A8A4-4BC3539EC4B3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FD3-8433-4A7D-982B-49F1B51287D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3730-BB56-48F8-A8A4-4BC3539EC4B3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FD3-8433-4A7D-982B-49F1B51287D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3730-BB56-48F8-A8A4-4BC3539EC4B3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FD3-8433-4A7D-982B-49F1B51287D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3730-BB56-48F8-A8A4-4BC3539EC4B3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FD3-8433-4A7D-982B-49F1B51287D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3730-BB56-48F8-A8A4-4BC3539EC4B3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FD3-8433-4A7D-982B-49F1B51287D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3730-BB56-48F8-A8A4-4BC3539EC4B3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FD3-8433-4A7D-982B-49F1B51287D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3730-BB56-48F8-A8A4-4BC3539EC4B3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FD3-8433-4A7D-982B-49F1B51287D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3730-BB56-48F8-A8A4-4BC3539EC4B3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FD3-8433-4A7D-982B-49F1B51287D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3730-BB56-48F8-A8A4-4BC3539EC4B3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FD3-8433-4A7D-982B-49F1B51287D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3730-BB56-48F8-A8A4-4BC3539EC4B3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FD3-8433-4A7D-982B-49F1B51287D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A3730-BB56-48F8-A8A4-4BC3539EC4B3}" type="datetimeFigureOut">
              <a:rPr lang="mk-MK" smtClean="0"/>
              <a:t>16.3.2020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B6FD3-8433-4A7D-982B-49F1B51287D6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Делење со остаток</a:t>
            </a:r>
            <a:br>
              <a:rPr lang="mk-MK" dirty="0" smtClean="0"/>
            </a:b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77752"/>
          </a:xfrm>
        </p:spPr>
        <p:txBody>
          <a:bodyPr>
            <a:normAutofit/>
          </a:bodyPr>
          <a:lstStyle/>
          <a:p>
            <a:r>
              <a:rPr lang="mk-MK" dirty="0" smtClean="0">
                <a:solidFill>
                  <a:schemeClr val="tx1"/>
                </a:solidFill>
              </a:rPr>
              <a:t>Совет на </a:t>
            </a:r>
            <a:r>
              <a:rPr lang="en-US" dirty="0" smtClean="0">
                <a:solidFill>
                  <a:schemeClr val="tx1"/>
                </a:solidFill>
              </a:rPr>
              <a:t>III </a:t>
            </a:r>
            <a:r>
              <a:rPr lang="mk-MK" dirty="0" smtClean="0">
                <a:solidFill>
                  <a:schemeClr val="tx1"/>
                </a:solidFill>
              </a:rPr>
              <a:t>одделение</a:t>
            </a:r>
          </a:p>
          <a:p>
            <a:r>
              <a:rPr lang="mk-MK" dirty="0" smtClean="0">
                <a:solidFill>
                  <a:schemeClr val="tx1"/>
                </a:solidFill>
              </a:rPr>
              <a:t>ОУ.Даме Груев-Битола</a:t>
            </a:r>
            <a:endParaRPr lang="mk-MK" dirty="0">
              <a:solidFill>
                <a:schemeClr val="tx1"/>
              </a:solidFill>
            </a:endParaRPr>
          </a:p>
        </p:txBody>
      </p:sp>
      <p:pic>
        <p:nvPicPr>
          <p:cNvPr id="4" name="~PP3714.WAV">
            <a:hlinkClick r:id="" action="ppaction://media"/>
          </p:cNvPr>
          <p:cNvPicPr>
            <a:picLocks noRot="1" noChangeAspect="1"/>
          </p:cNvPicPr>
          <p:nvPr>
            <a:wavAudioFile r:embed="rId1" name="~PP3714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80920" cy="1628800"/>
          </a:xfrm>
        </p:spPr>
        <p:txBody>
          <a:bodyPr>
            <a:normAutofit fontScale="90000"/>
          </a:bodyPr>
          <a:lstStyle/>
          <a:p>
            <a:r>
              <a:rPr lang="mk-MK" sz="2200" dirty="0" smtClean="0"/>
              <a:t>9 боички се поделени на 2 деца. </a:t>
            </a:r>
            <a:br>
              <a:rPr lang="mk-MK" sz="2200" dirty="0" smtClean="0"/>
            </a:br>
            <a:r>
              <a:rPr lang="mk-MK" sz="2200" dirty="0" smtClean="0"/>
              <a:t>Секое дете добива по 4 боички</a:t>
            </a:r>
            <a:br>
              <a:rPr lang="mk-MK" sz="2200" dirty="0" smtClean="0"/>
            </a:br>
            <a:r>
              <a:rPr lang="mk-MK" sz="2200" dirty="0" smtClean="0"/>
              <a:t> една боичка останува.</a:t>
            </a:r>
            <a:br>
              <a:rPr lang="mk-MK" sz="2200" dirty="0" smtClean="0"/>
            </a:br>
            <a:r>
              <a:rPr lang="mk-MK" sz="2200" dirty="0" smtClean="0"/>
              <a:t>Пишуваме 9</a:t>
            </a:r>
            <a:r>
              <a:rPr lang="en-US" sz="2200" dirty="0" smtClean="0"/>
              <a:t>:</a:t>
            </a:r>
            <a:r>
              <a:rPr lang="en-GB" sz="2200" dirty="0" smtClean="0"/>
              <a:t>2=4 </a:t>
            </a:r>
            <a:r>
              <a:rPr lang="mk-MK" sz="2200" dirty="0" smtClean="0"/>
              <a:t>ост 1</a:t>
            </a:r>
            <a:r>
              <a:rPr lang="mk-MK" dirty="0"/>
              <a:t/>
            </a:r>
            <a:br>
              <a:rPr lang="mk-MK" dirty="0"/>
            </a:br>
            <a:endParaRPr lang="mk-MK" dirty="0"/>
          </a:p>
        </p:txBody>
      </p:sp>
      <p:pic>
        <p:nvPicPr>
          <p:cNvPr id="4" name="Content Placeholder 3" descr="coloured-pencil-742566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9080079" cy="4392488"/>
          </a:xfrm>
        </p:spPr>
      </p:pic>
      <p:cxnSp>
        <p:nvCxnSpPr>
          <p:cNvPr id="6" name="Straight Connector 5"/>
          <p:cNvCxnSpPr/>
          <p:nvPr/>
        </p:nvCxnSpPr>
        <p:spPr>
          <a:xfrm flipH="1">
            <a:off x="3923928" y="1124744"/>
            <a:ext cx="72008" cy="5328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100392" y="1268760"/>
            <a:ext cx="144016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12</a:t>
            </a:r>
            <a:r>
              <a:rPr lang="mk-MK" sz="3600" dirty="0" smtClean="0"/>
              <a:t> балони биле поделени на 5 деца. По колку балони ке добие секое дете?</a:t>
            </a:r>
            <a:r>
              <a:rPr lang="mk-MK" dirty="0" smtClean="0"/>
              <a:t/>
            </a:r>
            <a:br>
              <a:rPr lang="mk-MK" dirty="0" smtClean="0"/>
            </a:br>
            <a:endParaRPr lang="mk-MK" dirty="0"/>
          </a:p>
        </p:txBody>
      </p:sp>
      <p:pic>
        <p:nvPicPr>
          <p:cNvPr id="4" name="Content Placeholder 3" descr="71-716144_12-latex-balloons-ballon-12-clipar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28638" y="1484784"/>
            <a:ext cx="6652139" cy="464137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Запишуваме 12</a:t>
            </a:r>
            <a:r>
              <a:rPr lang="en-US" dirty="0" smtClean="0"/>
              <a:t>:</a:t>
            </a:r>
            <a:r>
              <a:rPr lang="mk-MK" dirty="0" smtClean="0"/>
              <a:t>5=2 и ост.2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mk-MK" sz="6600" dirty="0"/>
          </a:p>
          <a:p>
            <a:pPr>
              <a:buNone/>
            </a:pPr>
            <a:r>
              <a:rPr lang="mk-MK" sz="6600" dirty="0"/>
              <a:t>	</a:t>
            </a:r>
            <a:r>
              <a:rPr lang="mk-MK" sz="6600" dirty="0" smtClean="0"/>
              <a:t>2*5=10</a:t>
            </a:r>
          </a:p>
          <a:p>
            <a:pPr>
              <a:buNone/>
            </a:pPr>
            <a:r>
              <a:rPr lang="mk-MK" sz="6600" dirty="0"/>
              <a:t>	</a:t>
            </a:r>
            <a:r>
              <a:rPr lang="mk-MK" sz="6600" dirty="0" smtClean="0"/>
              <a:t>12-10=2</a:t>
            </a:r>
          </a:p>
          <a:p>
            <a:pPr>
              <a:buNone/>
            </a:pPr>
            <a:r>
              <a:rPr lang="mk-MK" sz="6600" dirty="0" smtClean="0"/>
              <a:t>Секое дете ке добие по 2 балони,и 2 балони ке останат.Балоните што ке останат се остаток.</a:t>
            </a:r>
            <a:endParaRPr lang="mk-MK" sz="6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000" dirty="0" smtClean="0"/>
              <a:t>Ана има 20 колачи.Сака да ги подели на 3 другарки.По колку колачи ќе добие секоја другарка, и колку колачи ќе останат во чинијата?</a:t>
            </a:r>
            <a:endParaRPr lang="mk-MK" sz="2000" dirty="0"/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452808"/>
            <a:ext cx="5688632" cy="4424464"/>
          </a:xfrm>
        </p:spPr>
      </p:pic>
      <p:cxnSp>
        <p:nvCxnSpPr>
          <p:cNvPr id="6" name="Straight Connector 5"/>
          <p:cNvCxnSpPr/>
          <p:nvPr/>
        </p:nvCxnSpPr>
        <p:spPr>
          <a:xfrm>
            <a:off x="2123728" y="3212976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499992" y="263691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2492896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79712" y="4005064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23728" y="5733256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572000" y="4797152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0" y="4797152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20: 3= 6</a:t>
            </a:r>
          </a:p>
          <a:p>
            <a:r>
              <a:rPr lang="en-US" dirty="0" smtClean="0"/>
              <a:t>6*3= 18</a:t>
            </a:r>
          </a:p>
          <a:p>
            <a:r>
              <a:rPr lang="en-US" dirty="0" smtClean="0"/>
              <a:t>20-18=2</a:t>
            </a:r>
          </a:p>
          <a:p>
            <a:r>
              <a:rPr lang="mk-MK" dirty="0" smtClean="0"/>
              <a:t>Одговор  -  секоја другарка ќе добие по 6 колачиња, а во чинијата ќе останат 2 колачиња</a:t>
            </a:r>
            <a:endParaRPr lang="mk-M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18</a:t>
            </a:r>
            <a:r>
              <a:rPr lang="en-US" dirty="0" smtClean="0"/>
              <a:t>:5 </a:t>
            </a:r>
            <a:r>
              <a:rPr lang="mk-MK" dirty="0" smtClean="0"/>
              <a:t>=</a:t>
            </a:r>
            <a:r>
              <a:rPr lang="en-US" dirty="0" smtClean="0"/>
              <a:t>   </a:t>
            </a:r>
            <a:r>
              <a:rPr lang="mk-MK" dirty="0" smtClean="0"/>
              <a:t>*</a:t>
            </a:r>
            <a:r>
              <a:rPr lang="mk-MK" sz="2800" dirty="0" smtClean="0"/>
              <a:t>колку пати бројот 5 влегува во 18</a:t>
            </a:r>
          </a:p>
          <a:p>
            <a:r>
              <a:rPr lang="en-US" dirty="0" smtClean="0"/>
              <a:t>1*5=5</a:t>
            </a:r>
          </a:p>
          <a:p>
            <a:r>
              <a:rPr lang="en-US" dirty="0" smtClean="0"/>
              <a:t>2*5=10</a:t>
            </a:r>
          </a:p>
          <a:p>
            <a:r>
              <a:rPr lang="en-US" dirty="0" smtClean="0"/>
              <a:t>3*5=15  </a:t>
            </a:r>
            <a:r>
              <a:rPr lang="mk-MK" dirty="0" smtClean="0"/>
              <a:t> </a:t>
            </a:r>
            <a:r>
              <a:rPr lang="mk-MK" sz="2800" dirty="0" smtClean="0"/>
              <a:t>најблиску и помал од 18,</a:t>
            </a:r>
          </a:p>
          <a:p>
            <a:pPr>
              <a:buNone/>
            </a:pPr>
            <a:r>
              <a:rPr lang="mk-MK" sz="2800" dirty="0" smtClean="0"/>
              <a:t> е бројот 15   што значи 5 влегува во 18 само 3 пати 18</a:t>
            </a:r>
            <a:r>
              <a:rPr lang="en-US" sz="2800" dirty="0" smtClean="0"/>
              <a:t>:5 </a:t>
            </a:r>
            <a:r>
              <a:rPr lang="mk-MK" sz="2800" dirty="0" smtClean="0"/>
              <a:t>=3   3*5=15    18-15=3 </a:t>
            </a:r>
          </a:p>
          <a:p>
            <a:pPr>
              <a:buNone/>
            </a:pPr>
            <a:r>
              <a:rPr lang="mk-MK" sz="2800" dirty="0" smtClean="0"/>
              <a:t>3 е остаток.  </a:t>
            </a:r>
          </a:p>
          <a:p>
            <a:pPr>
              <a:buNone/>
            </a:pPr>
            <a:r>
              <a:rPr lang="mk-MK" sz="2800" dirty="0" smtClean="0"/>
              <a:t>Проверка -----3*5=15      15+3 ост=18</a:t>
            </a:r>
          </a:p>
          <a:p>
            <a:pPr>
              <a:buNone/>
            </a:pPr>
            <a:r>
              <a:rPr lang="mk-MK" sz="2800" dirty="0"/>
              <a:t> </a:t>
            </a:r>
            <a:r>
              <a:rPr lang="mk-MK" sz="2800" dirty="0" smtClean="0"/>
              <a:t>                                   </a:t>
            </a:r>
            <a:endParaRPr lang="mk-MK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200" dirty="0" smtClean="0"/>
              <a:t/>
            </a:r>
            <a:br>
              <a:rPr lang="mk-MK" sz="2200" dirty="0" smtClean="0"/>
            </a:br>
            <a:r>
              <a:rPr lang="mk-MK" sz="2200" dirty="0" smtClean="0"/>
              <a:t>Задачи  ---вежби                     пр.18</a:t>
            </a:r>
            <a:r>
              <a:rPr lang="en-US" sz="2200" dirty="0" smtClean="0"/>
              <a:t>:</a:t>
            </a:r>
            <a:r>
              <a:rPr lang="mk-MK" sz="2200" dirty="0" smtClean="0"/>
              <a:t>4=</a:t>
            </a:r>
            <a:r>
              <a:rPr lang="en-US" sz="2200" dirty="0" smtClean="0"/>
              <a:t>4 o</a:t>
            </a:r>
            <a:r>
              <a:rPr lang="mk-MK" sz="2200" dirty="0" smtClean="0"/>
              <a:t>ст 2 затоа што</a:t>
            </a:r>
            <a:br>
              <a:rPr lang="mk-MK" sz="2200" dirty="0" smtClean="0"/>
            </a:br>
            <a:r>
              <a:rPr lang="mk-MK" sz="2200" dirty="0" smtClean="0"/>
              <a:t>                                         4*4=16     18-16=2</a:t>
            </a:r>
            <a:endParaRPr lang="mk-MK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en-US" dirty="0"/>
              <a:t> </a:t>
            </a:r>
            <a:endParaRPr lang="mk-MK" dirty="0"/>
          </a:p>
          <a:p>
            <a:pPr>
              <a:buNone/>
            </a:pPr>
            <a:r>
              <a:rPr lang="mk-MK" dirty="0" smtClean="0"/>
              <a:t>	27 </a:t>
            </a:r>
            <a:r>
              <a:rPr lang="mk-MK" dirty="0"/>
              <a:t>: 6</a:t>
            </a:r>
            <a:r>
              <a:rPr lang="en-US" dirty="0"/>
              <a:t> = </a:t>
            </a:r>
            <a:r>
              <a:rPr lang="mk-MK" dirty="0" smtClean="0"/>
              <a:t>4</a:t>
            </a:r>
            <a:r>
              <a:rPr lang="en-US" dirty="0" smtClean="0"/>
              <a:t>     </a:t>
            </a:r>
            <a:r>
              <a:rPr lang="mk-MK" dirty="0" smtClean="0"/>
              <a:t>ост.3</a:t>
            </a:r>
            <a:r>
              <a:rPr lang="en-US" dirty="0" smtClean="0"/>
              <a:t>           </a:t>
            </a:r>
            <a:r>
              <a:rPr lang="en-US" dirty="0" err="1"/>
              <a:t>проверка</a:t>
            </a:r>
            <a:r>
              <a:rPr lang="en-US" dirty="0"/>
              <a:t> </a:t>
            </a:r>
            <a:r>
              <a:rPr lang="mk-MK" dirty="0"/>
              <a:t> </a:t>
            </a:r>
            <a:r>
              <a:rPr lang="mk-MK" dirty="0" smtClean="0"/>
              <a:t> 4*6=24   27-24=3    </a:t>
            </a:r>
            <a:endParaRPr lang="mk-MK" dirty="0"/>
          </a:p>
          <a:p>
            <a:pPr>
              <a:buNone/>
            </a:pPr>
            <a:r>
              <a:rPr lang="en-US" dirty="0"/>
              <a:t> </a:t>
            </a:r>
            <a:endParaRPr lang="mk-MK" dirty="0"/>
          </a:p>
          <a:p>
            <a:pPr>
              <a:buNone/>
            </a:pPr>
            <a:r>
              <a:rPr lang="mk-MK" dirty="0" smtClean="0"/>
              <a:t>	49 : </a:t>
            </a:r>
            <a:r>
              <a:rPr lang="mk-MK" dirty="0"/>
              <a:t>5 =                         </a:t>
            </a:r>
            <a:r>
              <a:rPr lang="en-US" dirty="0"/>
              <a:t>  </a:t>
            </a:r>
            <a:r>
              <a:rPr lang="en-US" dirty="0" err="1"/>
              <a:t>проверка</a:t>
            </a:r>
            <a:r>
              <a:rPr lang="en-US" dirty="0"/>
              <a:t> _____________________________</a:t>
            </a:r>
            <a:endParaRPr lang="mk-MK" dirty="0"/>
          </a:p>
          <a:p>
            <a:pPr>
              <a:buNone/>
            </a:pPr>
            <a:r>
              <a:rPr lang="en-US" dirty="0"/>
              <a:t> </a:t>
            </a:r>
            <a:endParaRPr lang="mk-MK" dirty="0"/>
          </a:p>
          <a:p>
            <a:pPr>
              <a:buNone/>
            </a:pPr>
            <a:r>
              <a:rPr lang="mk-MK" dirty="0" smtClean="0"/>
              <a:t>	</a:t>
            </a:r>
            <a:r>
              <a:rPr lang="en-US" dirty="0" smtClean="0"/>
              <a:t>15 </a:t>
            </a:r>
            <a:r>
              <a:rPr lang="en-US" dirty="0"/>
              <a:t>: 2 =                           </a:t>
            </a:r>
            <a:r>
              <a:rPr lang="en-US" dirty="0" err="1"/>
              <a:t>проверка</a:t>
            </a:r>
            <a:r>
              <a:rPr lang="en-US" dirty="0"/>
              <a:t> _____________________________</a:t>
            </a:r>
            <a:endParaRPr lang="mk-MK" dirty="0"/>
          </a:p>
          <a:p>
            <a:pPr>
              <a:buNone/>
            </a:pPr>
            <a:r>
              <a:rPr lang="en-US" dirty="0"/>
              <a:t> </a:t>
            </a:r>
            <a:endParaRPr lang="mk-MK" dirty="0"/>
          </a:p>
          <a:p>
            <a:pPr>
              <a:buNone/>
            </a:pPr>
            <a:r>
              <a:rPr lang="mk-MK" dirty="0" smtClean="0"/>
              <a:t>	</a:t>
            </a:r>
            <a:r>
              <a:rPr lang="en-US" dirty="0" smtClean="0"/>
              <a:t>28 </a:t>
            </a:r>
            <a:r>
              <a:rPr lang="en-US" dirty="0"/>
              <a:t>: 6 =                            </a:t>
            </a:r>
            <a:r>
              <a:rPr lang="en-US" dirty="0" err="1"/>
              <a:t>проверка</a:t>
            </a:r>
            <a:r>
              <a:rPr lang="en-US" dirty="0"/>
              <a:t> _____________________________ </a:t>
            </a:r>
            <a:endParaRPr lang="mk-MK" dirty="0" smtClean="0"/>
          </a:p>
          <a:p>
            <a:pPr>
              <a:buNone/>
            </a:pPr>
            <a:r>
              <a:rPr lang="en-US" dirty="0" smtClean="0"/>
              <a:t>     </a:t>
            </a:r>
            <a:endParaRPr lang="mk-MK" dirty="0"/>
          </a:p>
          <a:p>
            <a:pPr>
              <a:buNone/>
            </a:pPr>
            <a:r>
              <a:rPr lang="mk-MK" dirty="0" smtClean="0"/>
              <a:t>      </a:t>
            </a:r>
            <a:r>
              <a:rPr lang="en-US" dirty="0" smtClean="0"/>
              <a:t>23 </a:t>
            </a:r>
            <a:r>
              <a:rPr lang="en-US" dirty="0"/>
              <a:t>: 3 =                         </a:t>
            </a:r>
            <a:r>
              <a:rPr lang="en-US" dirty="0" smtClean="0"/>
              <a:t> </a:t>
            </a:r>
            <a:r>
              <a:rPr lang="en-US" dirty="0" err="1"/>
              <a:t>проверка</a:t>
            </a:r>
            <a:r>
              <a:rPr lang="en-US" dirty="0"/>
              <a:t> _____________________________   </a:t>
            </a:r>
            <a:endParaRPr lang="mk-MK" dirty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mk-MK" dirty="0" smtClean="0"/>
              <a:t>      </a:t>
            </a:r>
            <a:r>
              <a:rPr lang="en-US" dirty="0" smtClean="0"/>
              <a:t>2</a:t>
            </a:r>
            <a:r>
              <a:rPr lang="mk-MK" dirty="0" smtClean="0"/>
              <a:t>6</a:t>
            </a:r>
            <a:r>
              <a:rPr lang="en-US" dirty="0" smtClean="0"/>
              <a:t> : </a:t>
            </a:r>
            <a:r>
              <a:rPr lang="mk-MK" dirty="0" smtClean="0"/>
              <a:t>5</a:t>
            </a:r>
            <a:r>
              <a:rPr lang="en-US" dirty="0" smtClean="0"/>
              <a:t> =                          </a:t>
            </a:r>
            <a:r>
              <a:rPr lang="en-US" dirty="0" err="1" smtClean="0"/>
              <a:t>проверка</a:t>
            </a:r>
            <a:r>
              <a:rPr lang="en-US" dirty="0" smtClean="0"/>
              <a:t> _____________________________</a:t>
            </a:r>
            <a:endParaRPr lang="mk-MK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Текстуална   задачи</a:t>
            </a:r>
            <a:br>
              <a:rPr lang="mk-MK" dirty="0" smtClean="0"/>
            </a:br>
            <a:r>
              <a:rPr lang="mk-MK" dirty="0" smtClean="0"/>
              <a:t>*реши сам....................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 Горан имал 17 карти и сакал да ги подели на 4 другари. По колку карти ќе добие секој друар на Горан.  Колку карти ќе му останат за Горан? </a:t>
            </a:r>
          </a:p>
          <a:p>
            <a:r>
              <a:rPr lang="mk-MK" dirty="0" smtClean="0"/>
              <a:t>Решение-------------------    </a:t>
            </a:r>
          </a:p>
          <a:p>
            <a:r>
              <a:rPr lang="mk-MK" dirty="0" smtClean="0"/>
              <a:t>Одговор– Секој другар че добие по ----- карти, а на Горан че му остани -----карта.</a:t>
            </a:r>
            <a:endParaRPr lang="mk-M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194</Words>
  <Application>Microsoft Office PowerPoint</Application>
  <PresentationFormat>On-screen Show (4:3)</PresentationFormat>
  <Paragraphs>41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Делење со остаток </vt:lpstr>
      <vt:lpstr>9 боички се поделени на 2 деца.  Секое дете добива по 4 боички  една боичка останува. Пишуваме 9:2=4 ост 1 </vt:lpstr>
      <vt:lpstr>12 балони биле поделени на 5 деца. По колку балони ке добие секое дете? </vt:lpstr>
      <vt:lpstr>Запишуваме 12:5=2 и ост.2</vt:lpstr>
      <vt:lpstr>Ана има 20 колачи.Сака да ги подели на 3 другарки.По колку колачи ќе добие секоја другарка, и колку колачи ќе останат во чинијата?</vt:lpstr>
      <vt:lpstr>PowerPoint Presentation</vt:lpstr>
      <vt:lpstr>PowerPoint Presentation</vt:lpstr>
      <vt:lpstr> Задачи  ---вежби                     пр.18:4=4 oст 2 затоа што                                          4*4=16     18-16=2</vt:lpstr>
      <vt:lpstr>Текстуална   задачи *реши сам....................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Делење со остаток</dc:title>
  <dc:creator>elenabt</dc:creator>
  <cp:lastModifiedBy>Windows User</cp:lastModifiedBy>
  <cp:revision>10</cp:revision>
  <dcterms:created xsi:type="dcterms:W3CDTF">2020-03-16T18:51:08Z</dcterms:created>
  <dcterms:modified xsi:type="dcterms:W3CDTF">2020-03-16T22:51:04Z</dcterms:modified>
</cp:coreProperties>
</file>