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29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4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627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2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0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5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4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8B879C-FF14-40CA-B1C9-D5E29FD8B5F6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53D973-59F5-473F-92E1-A2C2733DFA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37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k-MK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Девијација и девијатно однесување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1"/>
                </a:solidFill>
              </a:rPr>
              <a:t>ОУ „КОЛЕ Канински“ – Битола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V</a:t>
            </a:r>
            <a:r>
              <a:rPr lang="mk-MK" dirty="0" smtClean="0">
                <a:solidFill>
                  <a:schemeClr val="tx1"/>
                </a:solidFill>
              </a:rPr>
              <a:t> оДДЕЛЕНИЕ</a:t>
            </a:r>
            <a:endParaRPr lang="mk-MK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9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 smtClean="0"/>
              <a:t>   *</a:t>
            </a:r>
            <a:r>
              <a:rPr lang="mk-MK" b="1" dirty="0" smtClean="0"/>
              <a:t>Личност е збир на сите особини(психички,физички и </a:t>
            </a:r>
            <a:r>
              <a:rPr lang="mk-MK" b="1" dirty="0" smtClean="0"/>
              <a:t>социјални) кои </a:t>
            </a:r>
            <a:r>
              <a:rPr lang="mk-MK" b="1" dirty="0" smtClean="0"/>
              <a:t>го прават човекот посебен.</a:t>
            </a:r>
          </a:p>
          <a:p>
            <a:pPr marL="0" indent="0">
              <a:buNone/>
            </a:pPr>
            <a:r>
              <a:rPr lang="mk-MK" b="1" dirty="0"/>
              <a:t>*</a:t>
            </a:r>
            <a:r>
              <a:rPr lang="mk-MK" b="1" dirty="0" smtClean="0"/>
              <a:t>Врз формирањето на личноста влиае</a:t>
            </a:r>
            <a:r>
              <a:rPr lang="en-US" b="1" dirty="0" smtClean="0"/>
              <a:t>:</a:t>
            </a:r>
            <a:endParaRPr lang="mk-MK" b="1" dirty="0" smtClean="0"/>
          </a:p>
          <a:p>
            <a:pPr marL="0" indent="0">
              <a:buNone/>
            </a:pPr>
            <a:r>
              <a:rPr lang="mk-MK" b="1" dirty="0"/>
              <a:t>-</a:t>
            </a:r>
            <a:r>
              <a:rPr lang="mk-MK" b="1" dirty="0" smtClean="0"/>
              <a:t>наследството</a:t>
            </a:r>
            <a:endParaRPr lang="mk-MK" b="1" dirty="0" smtClean="0"/>
          </a:p>
          <a:p>
            <a:pPr marL="0" indent="0">
              <a:buNone/>
            </a:pPr>
            <a:r>
              <a:rPr lang="mk-MK" b="1" dirty="0"/>
              <a:t>-</a:t>
            </a:r>
            <a:r>
              <a:rPr lang="mk-MK" b="1" dirty="0" smtClean="0"/>
              <a:t>средината</a:t>
            </a:r>
          </a:p>
          <a:p>
            <a:pPr marL="0" indent="0">
              <a:buNone/>
            </a:pPr>
            <a:r>
              <a:rPr lang="mk-MK" b="1" dirty="0"/>
              <a:t>-</a:t>
            </a:r>
            <a:r>
              <a:rPr lang="mk-MK" b="1" dirty="0" smtClean="0"/>
              <a:t>семејството</a:t>
            </a:r>
          </a:p>
          <a:p>
            <a:pPr marL="0" indent="0">
              <a:buNone/>
            </a:pPr>
            <a:r>
              <a:rPr lang="mk-MK" b="1" dirty="0" smtClean="0"/>
              <a:t>-</a:t>
            </a:r>
            <a:r>
              <a:rPr lang="mk-MK" b="1" dirty="0" smtClean="0"/>
              <a:t>училиштето </a:t>
            </a:r>
            <a:endParaRPr lang="mk-MK" b="1" dirty="0" smtClean="0"/>
          </a:p>
          <a:p>
            <a:pPr marL="0" indent="0">
              <a:buNone/>
            </a:pPr>
            <a:r>
              <a:rPr lang="mk-MK" b="1" dirty="0"/>
              <a:t>-</a:t>
            </a:r>
            <a:r>
              <a:rPr lang="mk-MK" b="1" dirty="0" smtClean="0"/>
              <a:t>групата врсници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713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76600" y="1981200"/>
            <a:ext cx="2514600" cy="2362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Фактори на социјализација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7"/>
          </p:cNvCxnSpPr>
          <p:nvPr/>
        </p:nvCxnSpPr>
        <p:spPr>
          <a:xfrm flipV="1">
            <a:off x="5422945" y="1447800"/>
            <a:ext cx="1358855" cy="879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5"/>
          </p:cNvCxnSpPr>
          <p:nvPr/>
        </p:nvCxnSpPr>
        <p:spPr>
          <a:xfrm>
            <a:off x="5422945" y="3997464"/>
            <a:ext cx="1206455" cy="95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/>
        </p:nvCxnSpPr>
        <p:spPr>
          <a:xfrm flipH="1">
            <a:off x="2514600" y="3997464"/>
            <a:ext cx="1130255" cy="1107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</p:cNvCxnSpPr>
          <p:nvPr/>
        </p:nvCxnSpPr>
        <p:spPr>
          <a:xfrm flipH="1" flipV="1">
            <a:off x="2438400" y="1371600"/>
            <a:ext cx="1206455" cy="955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07628" y="4551432"/>
            <a:ext cx="1799861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Група врсници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36510" y="4800600"/>
            <a:ext cx="184601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МАС-МЕДИУМИ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629399" y="514489"/>
            <a:ext cx="1930491" cy="1351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Училиштето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914400" y="304800"/>
            <a:ext cx="1722549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Семејство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*</a:t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sz="4000" dirty="0" smtClean="0"/>
              <a:t>Семејство </a:t>
            </a:r>
            <a:r>
              <a:rPr lang="mk-MK" sz="4000" dirty="0"/>
              <a:t>е основата каде се формира личноста на детето.</a:t>
            </a:r>
            <a:br>
              <a:rPr lang="mk-MK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45734"/>
            <a:ext cx="7757160" cy="4023360"/>
          </a:xfrm>
        </p:spPr>
        <p:txBody>
          <a:bodyPr/>
          <a:lstStyle/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Тоа </a:t>
            </a:r>
            <a:r>
              <a:rPr lang="mk-MK" dirty="0" smtClean="0"/>
              <a:t>има големо значење во изградување на првата,најприродната и </a:t>
            </a:r>
            <a:r>
              <a:rPr lang="mk-MK" dirty="0" smtClean="0"/>
              <a:t>најпосрената </a:t>
            </a:r>
            <a:r>
              <a:rPr lang="mk-MK" dirty="0" smtClean="0"/>
              <a:t>социална средина во која личноста го </a:t>
            </a:r>
            <a:r>
              <a:rPr lang="mk-MK" dirty="0" smtClean="0"/>
              <a:t>започнува </a:t>
            </a:r>
            <a:r>
              <a:rPr lang="mk-MK" dirty="0" smtClean="0"/>
              <a:t>својот </a:t>
            </a:r>
            <a:r>
              <a:rPr lang="mk-MK" dirty="0" smtClean="0"/>
              <a:t>живот </a:t>
            </a:r>
            <a:r>
              <a:rPr lang="mk-MK" dirty="0" smtClean="0"/>
              <a:t>и развиток.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0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Училиштето е институција во која секој член на групата може  да се докаже  себеси  како личност која нешто значи  пред себеси и пред  другите.Тое е еден од факторитр </a:t>
            </a:r>
            <a:r>
              <a:rPr lang="mk-MK" dirty="0" smtClean="0"/>
              <a:t>на  социјализација</a:t>
            </a:r>
            <a:r>
              <a:rPr lang="mk-MK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Група врсници е неформална група</a:t>
            </a:r>
            <a:r>
              <a:rPr lang="mk-MK" dirty="0" smtClean="0"/>
              <a:t>. Исто </a:t>
            </a:r>
            <a:r>
              <a:rPr lang="mk-MK" dirty="0" smtClean="0"/>
              <a:t>така и таа е еден од факторите на социализација.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6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Средства за масовно влијаније или за комуникација како што </a:t>
            </a:r>
            <a:r>
              <a:rPr lang="mk-MK" dirty="0" smtClean="0"/>
              <a:t>се </a:t>
            </a:r>
            <a:r>
              <a:rPr lang="en-US" dirty="0" smtClean="0"/>
              <a:t>:</a:t>
            </a:r>
            <a:r>
              <a:rPr lang="mk-MK" dirty="0" smtClean="0"/>
              <a:t>радиото,телевизијата,печатот и најсовременото интернетот со своите различни содржини и методи,имаат цел да информираат и да влиаат врз однесувањето на личноста.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358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450</TotalTime>
  <Words>159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Девијација и девијатно однесување</vt:lpstr>
      <vt:lpstr>PowerPoint Presentation</vt:lpstr>
      <vt:lpstr>PowerPoint Presentation</vt:lpstr>
      <vt:lpstr>*    Семејство е основата каде се формира личноста на детето.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Девијација и девијатно однесување</dc:title>
  <dc:creator>user</dc:creator>
  <cp:lastModifiedBy>Natasha</cp:lastModifiedBy>
  <cp:revision>9</cp:revision>
  <dcterms:created xsi:type="dcterms:W3CDTF">2020-03-23T13:30:31Z</dcterms:created>
  <dcterms:modified xsi:type="dcterms:W3CDTF">2020-03-24T18:04:56Z</dcterms:modified>
</cp:coreProperties>
</file>