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k-MK" smtClean="0"/>
              <a:t>Изработил: Трпковска Надица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C8E4-4E2D-4A40-A737-7C64297F6541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F5AF0-1ABD-48D2-9F94-FCAF0F44F8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k-MK" smtClean="0"/>
              <a:t>Изработил: Трпковска Надица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BB5F-93E8-4EB4-83F6-2B9CD79C026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B5772-AD96-4032-A8AF-2F6C586A05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B5772-AD96-4032-A8AF-2F6C586A05A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k-MK" smtClean="0"/>
              <a:t>Изработил: Трпковска Надица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8F65F7-DC6F-46AD-BD57-C98398A5F508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C465C9-1D4D-43A1-A10C-127426432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Општество</a:t>
            </a:r>
            <a:br>
              <a:rPr lang="mk-MK" dirty="0" smtClean="0"/>
            </a:br>
            <a:r>
              <a:rPr lang="mk-MK" dirty="0" smtClean="0"/>
              <a:t> </a:t>
            </a:r>
            <a:r>
              <a:rPr lang="en-US" sz="3200" dirty="0" smtClean="0"/>
              <a:t>V </a:t>
            </a:r>
            <a:r>
              <a:rPr lang="mk-MK" sz="3200" dirty="0" smtClean="0"/>
              <a:t>одделение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sz="3200" dirty="0" smtClean="0"/>
              <a:t>Н</a:t>
            </a:r>
            <a:r>
              <a:rPr lang="mk-MK" sz="3200" dirty="0" smtClean="0"/>
              <a:t>аставна единица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>Група </a:t>
            </a:r>
            <a:r>
              <a:rPr lang="mk-MK" dirty="0" smtClean="0"/>
              <a:t>и видови групи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hildrens-Grou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971800"/>
            <a:ext cx="8005762" cy="35814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Дали можеш да живееш и да напредуваш сам како единка?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Бидејќи никој од нас неможе да живее и да напредува сам како единка, потребно е секој од нас да има и да припаѓа на одредена група во општеството, која секогаш ќе има позитивно влијание врз нас.</a:t>
            </a:r>
          </a:p>
          <a:p>
            <a:r>
              <a:rPr lang="mk-MK" dirty="0" smtClean="0"/>
              <a:t>Затоа биди дел од група, но почитувај ги своите можности, потреби, идеи, вредности и желби.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група?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Група  претставува две или повеќе лица кои се во меѓусебна комуникација со одредена намера.</a:t>
            </a:r>
          </a:p>
          <a:p>
            <a:r>
              <a:rPr lang="mk-MK" dirty="0" smtClean="0"/>
              <a:t>Сите ние имаме потреба да припаѓаме на одредена група, да се дружиме и да бидиме заедно со други луѓе.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Група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Секојдневно нашиот живот го поминуваме со одредена група:</a:t>
            </a:r>
          </a:p>
          <a:p>
            <a:r>
              <a:rPr lang="mk-MK" dirty="0" smtClean="0"/>
              <a:t> со родителите;</a:t>
            </a:r>
          </a:p>
          <a:p>
            <a:r>
              <a:rPr lang="mk-MK" dirty="0"/>
              <a:t>с</a:t>
            </a:r>
            <a:r>
              <a:rPr lang="mk-MK" dirty="0" smtClean="0"/>
              <a:t>о пријателите;</a:t>
            </a:r>
          </a:p>
          <a:p>
            <a:r>
              <a:rPr lang="mk-MK" dirty="0"/>
              <a:t>с</a:t>
            </a:r>
            <a:r>
              <a:rPr lang="mk-MK" dirty="0" smtClean="0"/>
              <a:t>о роднините;</a:t>
            </a:r>
          </a:p>
          <a:p>
            <a:r>
              <a:rPr lang="mk-MK" dirty="0"/>
              <a:t>с</a:t>
            </a:r>
            <a:r>
              <a:rPr lang="mk-MK" dirty="0" smtClean="0"/>
              <a:t>о нашите врсници и тн.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Што правиме кога сме во група?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Кога сме во група ние играме, разменуваме информации, мисли, идеи, чувства, добиваме и даваме подршка и најмногу од се другаруваме.</a:t>
            </a:r>
          </a:p>
          <a:p>
            <a:r>
              <a:rPr lang="mk-MK" dirty="0" smtClean="0"/>
              <a:t>Многу непријатно е чувството кога сакаме, а не можеме да бидеме дел од групата.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Како можи да препознаеме дали една група е добра и ни одгавара нас и на нашиот карактер?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mk-MK" dirty="0" smtClean="0"/>
              <a:t>Во групата мојата личност може да дојде до полн израз.</a:t>
            </a:r>
          </a:p>
          <a:p>
            <a:r>
              <a:rPr lang="mk-MK" dirty="0" smtClean="0"/>
              <a:t>Групата ме почитува, ме цени, охрабрува и се чувствувам сигурно во своето однесување.</a:t>
            </a:r>
          </a:p>
          <a:p>
            <a:r>
              <a:rPr lang="mk-MK" dirty="0" smtClean="0"/>
              <a:t>Групата ме штити од надворешен притисок, се чувствувам безбедно.</a:t>
            </a:r>
          </a:p>
          <a:p>
            <a:r>
              <a:rPr lang="mk-MK" dirty="0" smtClean="0"/>
              <a:t>Чувствувам блискост и искреност од врсниците.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848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>
                <a:solidFill>
                  <a:schemeClr val="bg1"/>
                </a:solidFill>
              </a:rPr>
              <a:t>Активности за ученикот:</a:t>
            </a:r>
          </a:p>
          <a:p>
            <a:endParaRPr lang="mk-MK" dirty="0" smtClean="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mk-MK" dirty="0" smtClean="0">
                <a:solidFill>
                  <a:schemeClr val="bg1"/>
                </a:solidFill>
              </a:rPr>
              <a:t>Биди креативен и смисли неколку правила за позитивно однесување во групата со врсници.</a:t>
            </a:r>
          </a:p>
          <a:p>
            <a:endParaRPr lang="mk-MK" dirty="0" smtClean="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mk-MK" dirty="0" smtClean="0">
                <a:solidFill>
                  <a:schemeClr val="bg1"/>
                </a:solidFill>
              </a:rPr>
              <a:t>Преку цртеж изрази ги осмислените правила.</a:t>
            </a:r>
          </a:p>
          <a:p>
            <a:pPr>
              <a:buFont typeface="Arial" charset="0"/>
              <a:buChar char="•"/>
            </a:pPr>
            <a:endParaRPr lang="mk-MK" dirty="0" smtClean="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mk-MK" dirty="0" smtClean="0">
                <a:solidFill>
                  <a:schemeClr val="bg1"/>
                </a:solidFill>
              </a:rPr>
              <a:t>Обиди се да откриеш и примениш уште некое правило за позитивно однесување од твојот најдобар другар.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708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bg1"/>
                </a:solidFill>
              </a:rPr>
              <a:t>Забелешка!!!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Наставната содржина „Група и видови групи“  е дел од планираните наставни содржини по предметот Општество за 5 одделение од авторите на учебникот: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В.Митовска, О.Величковска, </a:t>
            </a:r>
            <a:r>
              <a:rPr lang="mk-MK" dirty="0" smtClean="0">
                <a:solidFill>
                  <a:schemeClr val="bg1"/>
                </a:solidFill>
              </a:rPr>
              <a:t>В.Гавриловска.</a:t>
            </a: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endParaRPr lang="mk-MK" dirty="0" smtClean="0">
              <a:solidFill>
                <a:schemeClr val="bg1"/>
              </a:solidFill>
            </a:endParaRPr>
          </a:p>
          <a:p>
            <a:r>
              <a:rPr lang="mk-MK" dirty="0" smtClean="0">
                <a:solidFill>
                  <a:schemeClr val="bg1"/>
                </a:solidFill>
              </a:rPr>
              <a:t>Презентацијата ја изработи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Одделенскиот наставник Трпковска Надица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О.У.„Св.Климент Охридски“ - Битола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343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Општество  V одделение Наставна единица Група и видови групи</vt:lpstr>
      <vt:lpstr>Дали можеш да живееш и да напредуваш сам како единка?</vt:lpstr>
      <vt:lpstr>Што е група?</vt:lpstr>
      <vt:lpstr>Група </vt:lpstr>
      <vt:lpstr>Што правиме кога сме во група?</vt:lpstr>
      <vt:lpstr>Како можи да препознаеме дали една група е добра и ни одгавара нас и на нашиот карактер?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Група и видови групи</dc:title>
  <dc:creator>nade</dc:creator>
  <cp:lastModifiedBy>nade</cp:lastModifiedBy>
  <cp:revision>10</cp:revision>
  <dcterms:created xsi:type="dcterms:W3CDTF">2020-02-17T22:41:24Z</dcterms:created>
  <dcterms:modified xsi:type="dcterms:W3CDTF">2020-03-16T22:25:09Z</dcterms:modified>
</cp:coreProperties>
</file>