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28DA-BA1D-4819-BB85-A79B64A1C0F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1C8D-5AA7-4EFE-BA4A-B185543B88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28DA-BA1D-4819-BB85-A79B64A1C0F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1C8D-5AA7-4EFE-BA4A-B185543B8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28DA-BA1D-4819-BB85-A79B64A1C0F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1C8D-5AA7-4EFE-BA4A-B185543B8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28DA-BA1D-4819-BB85-A79B64A1C0F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1C8D-5AA7-4EFE-BA4A-B185543B8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28DA-BA1D-4819-BB85-A79B64A1C0F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1C8D-5AA7-4EFE-BA4A-B185543B88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28DA-BA1D-4819-BB85-A79B64A1C0F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1C8D-5AA7-4EFE-BA4A-B185543B8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28DA-BA1D-4819-BB85-A79B64A1C0F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1C8D-5AA7-4EFE-BA4A-B185543B8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28DA-BA1D-4819-BB85-A79B64A1C0F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1C8D-5AA7-4EFE-BA4A-B185543B8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28DA-BA1D-4819-BB85-A79B64A1C0F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1C8D-5AA7-4EFE-BA4A-B185543B8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28DA-BA1D-4819-BB85-A79B64A1C0F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1C8D-5AA7-4EFE-BA4A-B185543B8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28DA-BA1D-4819-BB85-A79B64A1C0F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FD1C8D-5AA7-4EFE-BA4A-B185543B889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7828DA-BA1D-4819-BB85-A79B64A1C0F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FD1C8D-5AA7-4EFE-BA4A-B185543B889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_yqIAp4z0U&amp;feature=youtu.be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jRkzRR4Yc8&amp;feature=youtu.be" TargetMode="External"/><Relationship Id="rId2" Type="http://schemas.openxmlformats.org/officeDocument/2006/relationships/hyperlink" Target="https://www.youtube.com/watch?v=3ehbv6aA8Tg&amp;feature=youtu.be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914400"/>
            <a:ext cx="7851648" cy="1447800"/>
          </a:xfrm>
        </p:spPr>
        <p:txBody>
          <a:bodyPr/>
          <a:lstStyle/>
          <a:p>
            <a:r>
              <a:rPr lang="mk-MK" dirty="0" smtClean="0"/>
              <a:t>Германски јазик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0"/>
            <a:ext cx="7854696" cy="886264"/>
          </a:xfrm>
        </p:spPr>
        <p:txBody>
          <a:bodyPr>
            <a:normAutofit/>
          </a:bodyPr>
          <a:lstStyle/>
          <a:p>
            <a:r>
              <a:rPr lang="mk-MK" sz="3200" dirty="0" smtClean="0"/>
              <a:t>осмо одделение</a:t>
            </a:r>
            <a:endParaRPr lang="en-US" sz="3200" dirty="0"/>
          </a:p>
        </p:txBody>
      </p:sp>
      <p:pic>
        <p:nvPicPr>
          <p:cNvPr id="5" name="Picture 4" descr="deutsch-translation-german-german-language-hand-drawn-doodles-lettering-deutsch-translation-german-german-language-hand-drawn-1377647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0"/>
            <a:ext cx="8610600" cy="33238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Lektion</a:t>
            </a:r>
            <a:r>
              <a:rPr lang="en-US" dirty="0" smtClean="0"/>
              <a:t> 6</a:t>
            </a:r>
            <a:br>
              <a:rPr lang="en-US" dirty="0" smtClean="0"/>
            </a:br>
            <a:r>
              <a:rPr lang="mk-MK" dirty="0" smtClean="0"/>
              <a:t>(Лекција 6)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Kleidung</a:t>
            </a:r>
            <a:r>
              <a:rPr lang="en-US" sz="3200" dirty="0" smtClean="0"/>
              <a:t> und </a:t>
            </a:r>
            <a:r>
              <a:rPr lang="en-US" sz="3200" dirty="0" err="1" smtClean="0"/>
              <a:t>Farben</a:t>
            </a:r>
            <a:endParaRPr lang="mk-MK" sz="3200" dirty="0" smtClean="0"/>
          </a:p>
          <a:p>
            <a:r>
              <a:rPr lang="mk-MK" sz="3200" dirty="0" smtClean="0"/>
              <a:t>(Облека и бои)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Повторување на материјалот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mk-MK" dirty="0" smtClean="0"/>
              <a:t>1.</a:t>
            </a:r>
          </a:p>
          <a:p>
            <a:pPr algn="l"/>
            <a:r>
              <a:rPr lang="en-US" dirty="0" smtClean="0">
                <a:hlinkClick r:id="rId2"/>
              </a:rPr>
              <a:t>https://www.youtube.com/watch?v=M_yqIAp4z0U&amp;feature=youtu.be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90800" y="1981200"/>
            <a:ext cx="152400" cy="7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524000"/>
            <a:ext cx="7772400" cy="4800600"/>
          </a:xfrm>
        </p:spPr>
        <p:txBody>
          <a:bodyPr/>
          <a:lstStyle/>
          <a:p>
            <a:r>
              <a:rPr lang="en-US" dirty="0" smtClean="0"/>
              <a:t>2.</a:t>
            </a:r>
          </a:p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www.youtube.com/watch?v=3ehbv6aA8Tg&amp;feature=youtu.be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3.</a:t>
            </a:r>
          </a:p>
          <a:p>
            <a:r>
              <a:rPr lang="en-US" dirty="0" smtClean="0">
                <a:hlinkClick r:id="rId3"/>
              </a:rPr>
              <a:t>https://www.youtube.com/watch?v=SjRkzRR4Yc8&amp;feature=youtu.be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eaking-german-language-sprechen-sie-deutsch-ja-do-you-speak-yes-477225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676400"/>
            <a:ext cx="6172200" cy="4114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32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Германски јазик</vt:lpstr>
      <vt:lpstr>Lektion 6 (Лекција 6)</vt:lpstr>
      <vt:lpstr>Повторување на материјалот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Германски јазик</dc:title>
  <dc:creator>X</dc:creator>
  <cp:lastModifiedBy>X</cp:lastModifiedBy>
  <cp:revision>7</cp:revision>
  <dcterms:created xsi:type="dcterms:W3CDTF">2020-03-19T18:23:18Z</dcterms:created>
  <dcterms:modified xsi:type="dcterms:W3CDTF">2020-03-19T18:36:27Z</dcterms:modified>
</cp:coreProperties>
</file>