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74" autoAdjust="0"/>
  </p:normalViewPr>
  <p:slideViewPr>
    <p:cSldViewPr>
      <p:cViewPr>
        <p:scale>
          <a:sx n="75" d="100"/>
          <a:sy n="75" d="100"/>
        </p:scale>
        <p:origin x="-122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07FA-5A5E-47DC-92E9-8B50B9DF4B3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A899-A994-4EA1-894F-157655FFEE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hueber.de/shared/uebungen/planet/index2.php?Volume=1&amp;Lection=13&amp;Exercise=1&amp;SubExercise=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hueber.de/shared/uebungen/planet/index2.php?Volume=1&amp;Lection=14&amp;Exercise=1&amp;SubExercise=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mk-MK" sz="5400" b="1" dirty="0" smtClean="0"/>
              <a:t>Германски јазик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sz="3600" dirty="0" smtClean="0"/>
              <a:t>седмо одделение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eutsch-translation-german-german-language-hand-drawn-doodles-lettering-deutsch-translation-german-german-language-hand-drawn-1377647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8229600" cy="4582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mk-MK" sz="4900" b="1" dirty="0" smtClean="0"/>
              <a:t>Лекција 13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en-US" b="1" dirty="0" smtClean="0"/>
              <a:t>Stress (</a:t>
            </a:r>
            <a:r>
              <a:rPr lang="mk-MK" b="1" dirty="0" smtClean="0"/>
              <a:t>Стрес)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</a:t>
            </a:r>
            <a:r>
              <a:rPr lang="en-US" sz="2400" dirty="0" smtClean="0"/>
              <a:t>Online </a:t>
            </a:r>
            <a:r>
              <a:rPr lang="mk-MK" sz="2400" dirty="0" smtClean="0"/>
              <a:t>вежби од учебникот </a:t>
            </a:r>
            <a:r>
              <a:rPr lang="en-US" sz="2400" dirty="0" smtClean="0"/>
              <a:t>Planet A1</a:t>
            </a:r>
            <a:r>
              <a:rPr lang="mk-MK" sz="2400" dirty="0"/>
              <a:t> </a:t>
            </a:r>
            <a:r>
              <a:rPr lang="mk-MK" sz="2400" dirty="0" smtClean="0"/>
              <a:t>адаптирани на материјалот којшто се изучува во Лекција 13. Во вежбите постои опција за помош при решавање како и проверка на одговорите.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speaking-german-language-sprechen-sie-deutsch-ja-do-you-speak-yes-47722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352800"/>
            <a:ext cx="6705600" cy="279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Planet A1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Online-</a:t>
            </a:r>
            <a:r>
              <a:rPr lang="en-US" b="0" dirty="0" err="1" smtClean="0"/>
              <a:t>Übungen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239000" cy="44196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Lektion</a:t>
            </a:r>
            <a:r>
              <a:rPr lang="en-US" dirty="0" smtClean="0">
                <a:solidFill>
                  <a:schemeClr val="tx1"/>
                </a:solidFill>
              </a:rPr>
              <a:t> 13:      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hlinkClick r:id="rId2"/>
              </a:rPr>
              <a:t>https://www.hueber.de/shared/uebungen/planet/index2.php?Volume=1&amp;Lection=13&amp;Exercise=1&amp;SubExercise=1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ijal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04800"/>
            <a:ext cx="2109216" cy="3182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mk-MK" sz="4900" b="1" dirty="0" smtClean="0"/>
              <a:t>Лекција 1</a:t>
            </a:r>
            <a:r>
              <a:rPr lang="en-US" sz="4900" b="1" dirty="0" smtClean="0"/>
              <a:t>4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en-US" b="1" dirty="0" smtClean="0"/>
              <a:t>Manuel, </a:t>
            </a:r>
            <a:r>
              <a:rPr lang="en-US" b="1" dirty="0" err="1" smtClean="0"/>
              <a:t>der</a:t>
            </a:r>
            <a:r>
              <a:rPr lang="en-US" b="1" dirty="0" smtClean="0"/>
              <a:t> </a:t>
            </a:r>
            <a:r>
              <a:rPr lang="en-US" b="1" dirty="0" err="1" smtClean="0"/>
              <a:t>Hausmann</a:t>
            </a:r>
            <a:r>
              <a:rPr lang="mk-MK" b="1" dirty="0" smtClean="0"/>
              <a:t/>
            </a:r>
            <a:br>
              <a:rPr lang="mk-MK" b="1" dirty="0" smtClean="0"/>
            </a:br>
            <a:r>
              <a:rPr lang="en-US" b="1" dirty="0" smtClean="0"/>
              <a:t> (</a:t>
            </a:r>
            <a:r>
              <a:rPr lang="mk-MK" b="1" dirty="0" smtClean="0"/>
              <a:t>Мануел</a:t>
            </a:r>
            <a:r>
              <a:rPr lang="de-DE" b="1" dirty="0" smtClean="0"/>
              <a:t> </a:t>
            </a:r>
            <a:r>
              <a:rPr lang="mk-MK" b="1" dirty="0" smtClean="0"/>
              <a:t>домаќинот)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1534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Online </a:t>
            </a:r>
            <a:r>
              <a:rPr lang="mk-MK" sz="2400" dirty="0" smtClean="0">
                <a:solidFill>
                  <a:schemeClr val="tx1"/>
                </a:solidFill>
              </a:rPr>
              <a:t>вежби од учебникот </a:t>
            </a:r>
            <a:r>
              <a:rPr lang="en-US" sz="2400" dirty="0" smtClean="0">
                <a:solidFill>
                  <a:schemeClr val="tx1"/>
                </a:solidFill>
              </a:rPr>
              <a:t>Planet A1</a:t>
            </a:r>
            <a:r>
              <a:rPr lang="mk-MK" sz="2400" dirty="0" smtClean="0">
                <a:solidFill>
                  <a:schemeClr val="tx1"/>
                </a:solidFill>
              </a:rPr>
              <a:t> адаптирани на материјалот којшто се изучува во Лекција 1</a:t>
            </a:r>
            <a:r>
              <a:rPr lang="en-US" sz="2400" dirty="0" smtClean="0">
                <a:solidFill>
                  <a:schemeClr val="tx1"/>
                </a:solidFill>
              </a:rPr>
              <a:t>4</a:t>
            </a:r>
            <a:r>
              <a:rPr lang="mk-MK" sz="2400" dirty="0" smtClean="0">
                <a:solidFill>
                  <a:schemeClr val="tx1"/>
                </a:solidFill>
              </a:rPr>
              <a:t>. Во вежбите постои опција за помош при решавање како и проверка на одговорите.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speaking-german-language-sprechen-sie-deutsch-ja-do-you-speak-yes-47722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733800"/>
            <a:ext cx="7162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Planet A1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Online-</a:t>
            </a:r>
            <a:r>
              <a:rPr lang="en-US" b="0" dirty="0" err="1" smtClean="0"/>
              <a:t>Übungen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01000" cy="3657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Lektion</a:t>
            </a:r>
            <a:r>
              <a:rPr lang="en-US" dirty="0" smtClean="0">
                <a:solidFill>
                  <a:schemeClr val="tx1"/>
                </a:solidFill>
              </a:rPr>
              <a:t> 1</a:t>
            </a:r>
            <a:r>
              <a:rPr lang="mk-MK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mk-MK" dirty="0" smtClean="0">
                <a:solidFill>
                  <a:schemeClr val="tx1"/>
                </a:solidFill>
              </a:rPr>
              <a:t>        </a:t>
            </a:r>
          </a:p>
          <a:p>
            <a:pPr algn="l"/>
            <a:endParaRPr lang="mk-MK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hlinkClick r:id="rId2"/>
              </a:rPr>
              <a:t>https://www.hueber.de/shared/uebungen/planet/index2.php?Volume=1&amp;Lection=14&amp;Exercise=1&amp;SubExercise=1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endParaRPr lang="en-US" dirty="0"/>
          </a:p>
        </p:txBody>
      </p:sp>
      <p:pic>
        <p:nvPicPr>
          <p:cNvPr id="4" name="Picture 3" descr="Sijal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533400"/>
            <a:ext cx="1956816" cy="29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762000" y="274638"/>
            <a:ext cx="381000" cy="1325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240_F_47494038_uRWYnNZ65LNWUyxrWKPG6g2GUsKHD7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04800"/>
            <a:ext cx="5930900" cy="5194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86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Германски јазик седмо одделение</vt:lpstr>
      <vt:lpstr>Лекција 13 Stress (Стрес)</vt:lpstr>
      <vt:lpstr>Planet A1 Online-Übungen</vt:lpstr>
      <vt:lpstr>Лекција 14 Manuel, der Hausmann  (Мануел домаќинот)</vt:lpstr>
      <vt:lpstr>Planet A1 Online-Übungen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Германски јазик седмо одделение</dc:title>
  <dc:creator>X</dc:creator>
  <cp:lastModifiedBy>X</cp:lastModifiedBy>
  <cp:revision>8</cp:revision>
  <dcterms:created xsi:type="dcterms:W3CDTF">2020-03-16T15:10:26Z</dcterms:created>
  <dcterms:modified xsi:type="dcterms:W3CDTF">2020-03-16T15:39:55Z</dcterms:modified>
</cp:coreProperties>
</file>