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F16FB6-BA34-416B-9DFB-18FA406D218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5037A6-8E97-4E7E-8405-417509CE3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eber.de/shared/uebungen/planet/index2.php?Volume=1&amp;Lection=5&amp;Exercise=1&amp;SubExercise=1&amp;fbclid=IwAR2toXGSRN3eeGBH07sDf0OazjxM5aNVAHXlhlYeTLcqp8NHkeQmJRNvSj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eber.de/shared/uebungen/planet/index2.php?Volume=1&amp;Lection=6&amp;Exercise=1&amp;SubExercise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Германски јазик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шесто одделение</a:t>
            </a:r>
            <a:endParaRPr lang="en-US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3217333" cy="3810000"/>
          </a:xfrm>
          <a:prstGeom prst="rect">
            <a:avLst/>
          </a:prstGeom>
        </p:spPr>
      </p:pic>
    </p:spTree>
  </p:cSld>
  <p:clrMapOvr>
    <a:masterClrMapping/>
  </p:clrMapOvr>
  <p:transition advTm="539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Лекција 5</a:t>
            </a:r>
            <a:br>
              <a:rPr lang="mk-MK" dirty="0" smtClean="0"/>
            </a:br>
            <a:r>
              <a:rPr lang="en-US" dirty="0" smtClean="0"/>
              <a:t>Die </a:t>
            </a:r>
            <a:r>
              <a:rPr lang="en-US" dirty="0" err="1" smtClean="0"/>
              <a:t>Neue</a:t>
            </a:r>
            <a:r>
              <a:rPr lang="en-US" dirty="0" smtClean="0"/>
              <a:t>(</a:t>
            </a:r>
            <a:r>
              <a:rPr lang="mk-MK" dirty="0" smtClean="0"/>
              <a:t>Новата)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Online </a:t>
            </a:r>
            <a:r>
              <a:rPr lang="mk-MK" dirty="0" smtClean="0"/>
              <a:t>вежби од учебникот </a:t>
            </a:r>
            <a:r>
              <a:rPr lang="en-US" dirty="0" smtClean="0"/>
              <a:t>Planet A1</a:t>
            </a:r>
            <a:r>
              <a:rPr lang="mk-MK" dirty="0" smtClean="0"/>
              <a:t> адаптирани на материјалот којшто се изучува во Лекција 5. Во вежбите постои опција за помош при решавање како и проверка на одговорите. </a:t>
            </a:r>
            <a:endParaRPr lang="en-US" dirty="0"/>
          </a:p>
        </p:txBody>
      </p:sp>
    </p:spTree>
  </p:cSld>
  <p:clrMapOvr>
    <a:masterClrMapping/>
  </p:clrMapOvr>
  <p:transition advTm="5422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Lektion</a:t>
            </a:r>
            <a:r>
              <a:rPr lang="en-US" dirty="0" smtClean="0"/>
              <a:t> 5: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https://www.hueber.de/shared/uebungen/planet/index2.php?Volume=1&amp;Lection=5&amp;Exercise=1&amp;SubExercise=1&amp;fbclid=IwAR2toXGSRN3eeGBH07sDf0OazjxM5aNVAHXlhlYeTLcqp8NHkeQmJRNvSjM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Planet A1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Online-</a:t>
            </a:r>
            <a:r>
              <a:rPr lang="en-US" b="0" dirty="0" err="1" smtClean="0"/>
              <a:t>Übungen</a:t>
            </a:r>
            <a:endParaRPr lang="en-US" dirty="0"/>
          </a:p>
        </p:txBody>
      </p:sp>
    </p:spTree>
  </p:cSld>
  <p:clrMapOvr>
    <a:masterClrMapping/>
  </p:clrMapOvr>
  <p:transition advTm="4157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sz="5300" dirty="0" smtClean="0"/>
              <a:t>Лекција 6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en-US" sz="4400" dirty="0" err="1" smtClean="0"/>
              <a:t>Der</a:t>
            </a:r>
            <a:r>
              <a:rPr lang="en-US" sz="4400" dirty="0" smtClean="0"/>
              <a:t> </a:t>
            </a:r>
            <a:r>
              <a:rPr lang="en-US" sz="4400" dirty="0" err="1" smtClean="0"/>
              <a:t>erste</a:t>
            </a:r>
            <a:r>
              <a:rPr lang="en-US" sz="4400" dirty="0" smtClean="0"/>
              <a:t> </a:t>
            </a:r>
            <a:r>
              <a:rPr lang="en-US" sz="4400" dirty="0" err="1" smtClean="0"/>
              <a:t>Schultag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(</a:t>
            </a:r>
            <a:r>
              <a:rPr lang="mk-MK" sz="4400" dirty="0" smtClean="0"/>
              <a:t>Првиот </a:t>
            </a:r>
            <a:r>
              <a:rPr lang="mk-MK" sz="4400" dirty="0" err="1" smtClean="0"/>
              <a:t>училишен</a:t>
            </a:r>
            <a:r>
              <a:rPr lang="mk-MK" sz="4400" dirty="0" smtClean="0"/>
              <a:t> ден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Online </a:t>
            </a:r>
            <a:r>
              <a:rPr lang="mk-MK" dirty="0" smtClean="0"/>
              <a:t>вежби од учебникот </a:t>
            </a:r>
            <a:r>
              <a:rPr lang="en-US" dirty="0" smtClean="0"/>
              <a:t>Planet A1</a:t>
            </a:r>
            <a:r>
              <a:rPr lang="mk-MK" dirty="0" smtClean="0"/>
              <a:t> адаптирани на материјалот којшто се изучува во Лекција </a:t>
            </a:r>
            <a:r>
              <a:rPr lang="en-US" dirty="0" smtClean="0"/>
              <a:t>6</a:t>
            </a:r>
            <a:r>
              <a:rPr lang="mk-MK" dirty="0" smtClean="0"/>
              <a:t>. Во вежбите постои опција за помош при решавање како и проверка на одговорите.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5265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Lektion</a:t>
            </a:r>
            <a:r>
              <a:rPr lang="en-US" dirty="0" smtClean="0"/>
              <a:t> 6: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https://www.hueber.de/shared/uebungen/planet/index2.php?Volume=1&amp;Lection=6&amp;Exercise=1&amp;SubExercise=1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Planet A1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Online-</a:t>
            </a:r>
            <a:r>
              <a:rPr lang="en-US" b="0" dirty="0" err="1" smtClean="0"/>
              <a:t>Übungen</a:t>
            </a:r>
            <a:endParaRPr lang="en-US" dirty="0"/>
          </a:p>
        </p:txBody>
      </p:sp>
    </p:spTree>
  </p:cSld>
  <p:clrMapOvr>
    <a:masterClrMapping/>
  </p:clrMapOvr>
  <p:transition advTm="5703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h_liebe_deutsch_t_shirt-r3a5514e8da0f4bab96bf8c38fb48280c_k2gr0_3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81000"/>
            <a:ext cx="5802406" cy="578350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84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Германски јазик</vt:lpstr>
      <vt:lpstr>Лекција 5 Die Neue(Новата)</vt:lpstr>
      <vt:lpstr>Planet A1 Online-Übungen</vt:lpstr>
      <vt:lpstr>Лекција 6 Der erste Schultag (Првиот училишен ден)</vt:lpstr>
      <vt:lpstr>Planet A1 Online-Übungen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Германски јазик</dc:title>
  <dc:creator>X</dc:creator>
  <cp:lastModifiedBy>X</cp:lastModifiedBy>
  <cp:revision>10</cp:revision>
  <dcterms:created xsi:type="dcterms:W3CDTF">2020-03-16T14:31:07Z</dcterms:created>
  <dcterms:modified xsi:type="dcterms:W3CDTF">2020-03-16T15:43:44Z</dcterms:modified>
</cp:coreProperties>
</file>