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5240-B62B-4821-8C8A-64049C9B6B1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632A-CBBF-482B-B35F-0B2E0F9E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813175"/>
          </a:xfrm>
        </p:spPr>
        <p:txBody>
          <a:bodyPr>
            <a:normAutofit/>
          </a:bodyPr>
          <a:lstStyle/>
          <a:p>
            <a:r>
              <a:rPr lang="mk-MK" sz="6000" dirty="0" smtClean="0"/>
              <a:t>Видови на индикатори </a:t>
            </a:r>
            <a:br>
              <a:rPr lang="mk-MK" sz="6000" dirty="0" smtClean="0"/>
            </a:br>
            <a:r>
              <a:rPr lang="mk-MK" sz="6000" dirty="0" smtClean="0"/>
              <a:t>и нивна </a:t>
            </a:r>
            <a:r>
              <a:rPr lang="mk-MK" sz="6000" dirty="0" smtClean="0"/>
              <a:t>употреба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8862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Катарина Раденков, ОУ ,, Крсте Петков Мисирков “- Бистрица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3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Промена на бојата на растворите во присуство на бромокрезол зелено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09600"/>
            <a:ext cx="88217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895600"/>
          </a:xfrm>
        </p:spPr>
        <p:txBody>
          <a:bodyPr/>
          <a:lstStyle/>
          <a:p>
            <a:pPr algn="ctr"/>
            <a:r>
              <a:rPr lang="ru-RU" sz="5400" dirty="0" smtClean="0"/>
              <a:t>Што се тоа </a:t>
            </a:r>
          </a:p>
          <a:p>
            <a:pPr algn="ctr"/>
            <a:r>
              <a:rPr lang="ru-RU" sz="5400" dirty="0" smtClean="0"/>
              <a:t>природни индикатори</a:t>
            </a:r>
            <a:r>
              <a:rPr lang="ru-R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9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ru-RU" dirty="0" smtClean="0"/>
              <a:t>Природни индикатори се супстанции кои се екстрахирани од растенија и кои може да ја променат својата боја во присуство на киселина или база.</a:t>
            </a:r>
          </a:p>
          <a:p>
            <a:r>
              <a:rPr lang="ru-RU" dirty="0" smtClean="0"/>
              <a:t>Како најдобри природни индикатори се ко-ристат цвекло и црвена зелка.</a:t>
            </a:r>
          </a:p>
          <a:p>
            <a:r>
              <a:rPr lang="ru-RU" dirty="0" smtClean="0"/>
              <a:t>Домашна задача :</a:t>
            </a:r>
          </a:p>
          <a:p>
            <a:r>
              <a:rPr lang="ru-RU" dirty="0" smtClean="0"/>
              <a:t>Да се изработат сопствени индикатори користејќи цвекло, црвена зелка или морков.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Постапка на изработување на индикаторска хартија од цвекло:</a:t>
            </a:r>
          </a:p>
          <a:p>
            <a:r>
              <a:rPr lang="ru-RU" dirty="0" smtClean="0"/>
              <a:t>1. Исечкајте малку варено цвекло и издробете го во аванче</a:t>
            </a:r>
          </a:p>
          <a:p>
            <a:r>
              <a:rPr lang="ru-RU" dirty="0" smtClean="0"/>
              <a:t>2. Додајте малку топла вода</a:t>
            </a:r>
          </a:p>
          <a:p>
            <a:r>
              <a:rPr lang="ru-RU" dirty="0" smtClean="0"/>
              <a:t>3. Натопете две парчиња во течноста и оставете ги да се исушат</a:t>
            </a:r>
          </a:p>
          <a:p>
            <a:r>
              <a:rPr lang="ru-RU" dirty="0" smtClean="0"/>
              <a:t>4. Додајте неколку капки киселина на едното парче хартија, а неколку капки база на другото</a:t>
            </a:r>
          </a:p>
          <a:p>
            <a:r>
              <a:rPr lang="ru-RU" dirty="0" smtClean="0"/>
              <a:t>Какви промени се забележуваат и зошто?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ru-RU" dirty="0" smtClean="0"/>
              <a:t>Постапка за изработување сопствен индикатор од црвена зелка:</a:t>
            </a:r>
          </a:p>
          <a:p>
            <a:r>
              <a:rPr lang="ru-RU" dirty="0" smtClean="0"/>
              <a:t>1. Исечкајте ја зелката на поситни парчиња</a:t>
            </a:r>
          </a:p>
          <a:p>
            <a:r>
              <a:rPr lang="ru-RU" dirty="0" smtClean="0"/>
              <a:t>2. Парчињата ставете ги во вода </a:t>
            </a:r>
          </a:p>
          <a:p>
            <a:r>
              <a:rPr lang="ru-RU" dirty="0" smtClean="0"/>
              <a:t>3. Загрејте ја водата до вриење</a:t>
            </a:r>
          </a:p>
          <a:p>
            <a:r>
              <a:rPr lang="ru-RU" dirty="0" smtClean="0"/>
              <a:t>4. Од течноста додајте во три посебни чаши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изработувањето на сопствениот индикатор направи го следново истражување: </a:t>
            </a:r>
          </a:p>
          <a:p>
            <a:r>
              <a:rPr lang="ru-RU" dirty="0" smtClean="0"/>
              <a:t>Во три чаши стави индикатор неколку мили-литри, а потоа додај : во првата вода; во вто-рата оцет, а во третата сода бикарбона.</a:t>
            </a:r>
          </a:p>
          <a:p>
            <a:r>
              <a:rPr lang="ru-RU" dirty="0" smtClean="0"/>
              <a:t>Што забележуваш?Каква е бојата на растворот во кисела, неутрална и базна средина? Зошто е тоа така?</a:t>
            </a:r>
          </a:p>
          <a:p>
            <a:r>
              <a:rPr lang="ru-RU" dirty="0" smtClean="0"/>
              <a:t>Дали можеш од претходните експерименти да утврдиш кој од растворите биле силни или слаби киселини и  силни или слаби бази?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Природни индикатори на база на цвекло и црвена зелка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94725" cy="50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Универзалниот индикатор е тој што може да покаже колку е кисел или базен некој раствор.</a:t>
            </a:r>
          </a:p>
          <a:p>
            <a:r>
              <a:rPr lang="ru-RU" dirty="0" smtClean="0"/>
              <a:t>Тоа тој го може бидејќи е смеса од повеќе индикатори, па има повеќе премини на бои.</a:t>
            </a:r>
          </a:p>
          <a:p>
            <a:r>
              <a:rPr lang="ru-RU" dirty="0" smtClean="0"/>
              <a:t>Универзалниот индикатор при неутрална pH вредност е зелено обоен, а во зависност од промената на  pH вредност, при кисела станува жолт, портокалов, црвен, а при базна син, виолетов.</a:t>
            </a:r>
          </a:p>
          <a:p>
            <a:r>
              <a:rPr lang="ru-RU" dirty="0" smtClean="0"/>
              <a:t>Интензитетот на обојувањето е правопропорционален на  pH вредноста.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Скала на промена на бојата на универзалниот индикатор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Што се индикаторите?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Секој раствор поседува различна Ph вредност која всушност ни ја покажува киселоста или базноста на тој раствор.</a:t>
            </a:r>
          </a:p>
          <a:p>
            <a:endParaRPr lang="ru-RU" dirty="0" smtClean="0"/>
          </a:p>
          <a:p>
            <a:r>
              <a:rPr lang="ru-RU" dirty="0" smtClean="0"/>
              <a:t>Киселоста и базноста на некој раствор можеме да ја определиме со супстанции наречени индикатори, кои ја менуваат бојата кога стапуваат во реакции со киселини и бази.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ru-RU" dirty="0" smtClean="0"/>
              <a:t>Лакмусот преставува еден од најчесто употребуваните индикатори.</a:t>
            </a:r>
          </a:p>
          <a:p>
            <a:endParaRPr lang="ru-RU" dirty="0" smtClean="0"/>
          </a:p>
          <a:p>
            <a:r>
              <a:rPr lang="ru-RU" dirty="0" smtClean="0"/>
              <a:t>Неговиот механизам на дејство е тоа што има способност да ја менува својата боја во присуство на киселини или бази.</a:t>
            </a:r>
          </a:p>
          <a:p>
            <a:endParaRPr lang="ru-RU" dirty="0" smtClean="0"/>
          </a:p>
          <a:p>
            <a:r>
              <a:rPr lang="ru-RU" dirty="0" smtClean="0"/>
              <a:t>Во реакција со киселина ја менува својата боја во  црвена , додека во реакција со база добива сина боја.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Лакмусот може да се користи на два начини:</a:t>
            </a:r>
          </a:p>
          <a:p>
            <a:r>
              <a:rPr lang="ru-RU" dirty="0" smtClean="0"/>
              <a:t>а) во вид на раствор</a:t>
            </a:r>
          </a:p>
          <a:p>
            <a:r>
              <a:rPr lang="ru-RU" dirty="0" smtClean="0"/>
              <a:t>- неколку капки Лакмусов индикатор се пипетираат во испитуваниот раствор и ние ги набљудуваме промените</a:t>
            </a:r>
          </a:p>
          <a:p>
            <a:r>
              <a:rPr lang="ru-RU" dirty="0" smtClean="0"/>
              <a:t>б) во вид на Лакмусова хартија</a:t>
            </a:r>
          </a:p>
          <a:p>
            <a:r>
              <a:rPr lang="ru-RU" dirty="0" smtClean="0"/>
              <a:t>-  парче хартија се потопува во Лакмусов раствор и се исушува</a:t>
            </a:r>
          </a:p>
          <a:p>
            <a:r>
              <a:rPr lang="ru-RU" dirty="0" smtClean="0"/>
              <a:t>- потоа Лакмусовата хартија се потопува во испитуваниот раствор, при што индикаторската хартија соодветно ќе ја промени својата боја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5562600"/>
            <a:ext cx="8229600" cy="10207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Промена на бојата на растворите по пипетирање на неколку капки Лакмусов раствор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38800"/>
            <a:ext cx="8229600" cy="1020763"/>
          </a:xfrm>
        </p:spPr>
        <p:txBody>
          <a:bodyPr/>
          <a:lstStyle/>
          <a:p>
            <a:r>
              <a:rPr lang="ru-RU" dirty="0" smtClean="0"/>
              <a:t>Промена на бојата на Лакмусовата хартија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ru-RU" dirty="0" smtClean="0"/>
              <a:t>Откриени се и голем број други индикатори. Еве преглед на некои од нив :</a:t>
            </a:r>
          </a:p>
          <a:p>
            <a:r>
              <a:rPr lang="ru-RU" dirty="0" smtClean="0"/>
              <a:t>Метил портокалово :  во кисели раствори </a:t>
            </a:r>
            <a:r>
              <a:rPr lang="ru-RU" dirty="0" smtClean="0">
                <a:solidFill>
                  <a:srgbClr val="FF0000"/>
                </a:solidFill>
              </a:rPr>
              <a:t>црвена</a:t>
            </a:r>
            <a:r>
              <a:rPr lang="ru-RU" dirty="0" smtClean="0"/>
              <a:t>, а во базна </a:t>
            </a:r>
            <a:r>
              <a:rPr lang="ru-RU" dirty="0" smtClean="0">
                <a:solidFill>
                  <a:srgbClr val="FFFF00"/>
                </a:solidFill>
              </a:rPr>
              <a:t>жолта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Бром фенол сино : во кисели раствори </a:t>
            </a:r>
            <a:r>
              <a:rPr lang="ru-RU" dirty="0" smtClean="0">
                <a:solidFill>
                  <a:srgbClr val="FFFF00"/>
                </a:solidFill>
              </a:rPr>
              <a:t>жолта</a:t>
            </a:r>
            <a:r>
              <a:rPr lang="ru-RU" dirty="0" smtClean="0"/>
              <a:t>, а во базни </a:t>
            </a:r>
            <a:r>
              <a:rPr lang="ru-RU" dirty="0" smtClean="0">
                <a:solidFill>
                  <a:schemeClr val="accent5"/>
                </a:solidFill>
              </a:rPr>
              <a:t>сина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Бром крезол сино : во кисели раствори : </a:t>
            </a:r>
            <a:r>
              <a:rPr lang="ru-RU" dirty="0" smtClean="0">
                <a:solidFill>
                  <a:srgbClr val="FFC000"/>
                </a:solidFill>
              </a:rPr>
              <a:t>жолтопортокалова</a:t>
            </a:r>
            <a:r>
              <a:rPr lang="ru-RU" dirty="0" smtClean="0"/>
              <a:t>, а во базни </a:t>
            </a:r>
            <a:r>
              <a:rPr lang="ru-RU" dirty="0" smtClean="0">
                <a:solidFill>
                  <a:schemeClr val="accent5"/>
                </a:solidFill>
              </a:rPr>
              <a:t>сина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82" y="5662612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Промена на бојата на растворите во присуство на метил портокалово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3820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31" y="57150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Промена во бојата на растворите во присуство на бромфенол сино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" y="498764"/>
            <a:ext cx="89995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616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Видови на индикатори  и нивна употреба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Видови на индикатори  и нивна употреба</dc:title>
  <dc:creator>Igor</dc:creator>
  <cp:lastModifiedBy>Igor</cp:lastModifiedBy>
  <cp:revision>3</cp:revision>
  <dcterms:created xsi:type="dcterms:W3CDTF">2020-03-20T15:25:23Z</dcterms:created>
  <dcterms:modified xsi:type="dcterms:W3CDTF">2020-03-20T18:43:45Z</dcterms:modified>
</cp:coreProperties>
</file>