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7" r:id="rId5"/>
    <p:sldId id="259" r:id="rId6"/>
    <p:sldId id="260" r:id="rId7"/>
    <p:sldId id="265" r:id="rId8"/>
    <p:sldId id="266" r:id="rId9"/>
    <p:sldId id="268" r:id="rId10"/>
    <p:sldId id="269" r:id="rId11"/>
    <p:sldId id="270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hecker/>
      </p:transition>
    </mc:Choice>
    <mc:Fallback>
      <p:transition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hecker/>
      </p:transition>
    </mc:Choice>
    <mc:Fallback>
      <p:transition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hecker/>
      </p:transition>
    </mc:Choice>
    <mc:Fallback>
      <p:transition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hecker/>
      </p:transition>
    </mc:Choice>
    <mc:Fallback>
      <p:transition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hecker/>
      </p:transition>
    </mc:Choice>
    <mc:Fallback>
      <p:transition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hecker/>
      </p:transition>
    </mc:Choice>
    <mc:Fallback>
      <p:transition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hecker/>
      </p:transition>
    </mc:Choice>
    <mc:Fallback>
      <p:transition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hecker/>
      </p:transition>
    </mc:Choice>
    <mc:Fallback>
      <p:transition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hecker/>
      </p:transition>
    </mc:Choice>
    <mc:Fallback>
      <p:transition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hecker/>
      </p:transition>
    </mc:Choice>
    <mc:Fallback>
      <p:transition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hecker/>
      </p:transition>
    </mc:Choice>
    <mc:Fallback>
      <p:transition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500">
        <p:checker/>
      </p:transition>
    </mc:Choice>
    <mc:Fallback>
      <p:transition>
        <p:checker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6845"/>
            <a:ext cx="9144000" cy="4269105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Вештини за живеење</a:t>
            </a:r>
            <a:br>
              <a:rPr lang="en-US" altLang="en-US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br>
              <a:rPr lang="en-US" altLang="en-US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7-мо и 8-мо одделение</a:t>
            </a:r>
            <a:br>
              <a:rPr lang="en-US" altLang="en-US" sz="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br>
              <a:rPr lang="en-US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br>
              <a:rPr lang="en-US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br>
              <a:rPr lang="en-US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br>
              <a:rPr lang="en-US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br>
              <a:rPr lang="en-US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br>
              <a:rPr lang="en-US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en-US" altLang="en-US" sz="2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435" y="4426585"/>
            <a:ext cx="6162040" cy="1640840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Училиште: ОУ,,</a:t>
            </a:r>
            <a:r>
              <a:rPr lang="en-US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Св. Кирил и Методиј</a:t>
            </a:r>
            <a:r>
              <a:rPr lang="en-US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''- Битола </a:t>
            </a:r>
            <a:r>
              <a:rPr lang="en-US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Наставник</a:t>
            </a:r>
            <a:r>
              <a:rPr lang="en-US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: </a:t>
            </a:r>
            <a:r>
              <a:rPr lang="en-US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Стефан Илиевски</a:t>
            </a:r>
            <a:endParaRPr lang="en-US" alt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endParaRPr lang="en-US" alt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2289810"/>
            <a:ext cx="11543665" cy="1325880"/>
          </a:xfrm>
        </p:spPr>
        <p:txBody>
          <a:bodyPr>
            <a:normAutofit fontScale="90000"/>
          </a:bodyPr>
          <a:p>
            <a:r>
              <a:rPr lang="" altLang="en-US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ПОЧИТУВАЈТЕ ГИ ПРЕПОРАКИТЕ И СЕДЕТЕ ДОМА!!!</a:t>
            </a:r>
            <a:endParaRPr lang="" altLang="en-US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hecker/>
      </p:transition>
    </mc:Choice>
    <mc:Fallback>
      <p:transition>
        <p:check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44650"/>
            <a:ext cx="10515600" cy="76200"/>
          </a:xfrm>
        </p:spPr>
        <p:txBody>
          <a:bodyPr>
            <a:normAutofit fontScale="90000"/>
          </a:bodyPr>
          <a:p>
            <a:r>
              <a:rPr lang="en-US" altLang="en-US"/>
              <a:t>         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r>
              <a:rPr lang="en-US" altLang="en-US"/>
              <a:t>               </a:t>
            </a:r>
            <a:r>
              <a:rPr lang="en-US" altLang="en-US" sz="4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Ти благодарам за вниманието!</a:t>
            </a:r>
            <a:endParaRPr lang="en-US" altLang="en-US" sz="4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check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br>
              <a:rPr lang="en-US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</a:br>
            <a:br>
              <a:rPr lang="en-US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</a:br>
            <a:br>
              <a:rPr lang="en-US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</a:br>
            <a:br>
              <a:rPr lang="en-US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</a:br>
            <a:br>
              <a:rPr lang="en-US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</a:br>
            <a:br>
              <a:rPr lang="en-US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</a:br>
            <a:br>
              <a:rPr lang="en-US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</a:br>
            <a:r>
              <a:rPr lang="en-US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             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             </a:t>
            </a:r>
            <a:r>
              <a:rPr lang="en-US" alt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Тема бр</a:t>
            </a:r>
            <a:r>
              <a:rPr lang="en-US" alt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:3</a:t>
            </a:r>
            <a:br>
              <a:rPr lang="en-US" alt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</a:br>
            <a:br>
              <a:rPr lang="en-US" alt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</a:br>
            <a:r>
              <a:rPr lang="en-US" alt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               </a:t>
            </a:r>
            <a:r>
              <a:rPr lang="en-US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Безбедност и заштита</a:t>
            </a:r>
            <a:br>
              <a:rPr lang="en-US" alt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</a:br>
            <a:br>
              <a:rPr lang="en-US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838200" y="6177280"/>
            <a:ext cx="10515600" cy="102870"/>
          </a:xfrm>
        </p:spPr>
        <p:txBody>
          <a:bodyPr>
            <a:normAutofit fontScale="25000"/>
          </a:bodyPr>
          <a:p>
            <a:pPr marL="0" indent="0">
              <a:buNone/>
            </a:pPr>
            <a:endParaRPr lang="en-US" alt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/>
          </a:p>
        </p:txBody>
      </p:sp>
    </p:spTree>
  </p:cSld>
  <p:clrMapOvr>
    <a:masterClrMapping/>
  </p:clrMapOvr>
  <p:transition>
    <p:check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                      </a:t>
            </a:r>
            <a:endParaRPr lang="en-US" altLang="en-US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5" y="826135"/>
            <a:ext cx="10734675" cy="5351145"/>
          </a:xfrm>
        </p:spPr>
        <p:txBody>
          <a:bodyPr/>
          <a:p>
            <a:pPr marL="0" indent="0">
              <a:buNone/>
            </a:pPr>
            <a:r>
              <a:rPr lang="en-US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Во темата ,,</a:t>
            </a:r>
            <a:r>
              <a:rPr lang="en-US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Безбедност и заштит</a:t>
            </a:r>
            <a:r>
              <a:rPr lang="en-US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</a:t>
            </a:r>
            <a:r>
              <a:rPr lang="en-US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'' </a:t>
            </a:r>
            <a:r>
              <a:rPr lang="en-US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 разработуваат содржини кои се однесуваат на најразлични ризици, превенција, безбедност и заштита од истите</a:t>
            </a:r>
            <a:endParaRPr lang="en-US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en-US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en-US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Современите ризици и извори на загрозување може да се поделат во неколку категории</a:t>
            </a:r>
            <a:r>
              <a:rPr lang="en-US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en-US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en-US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en-US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-Природни непогоди</a:t>
            </a:r>
            <a:endParaRPr lang="en-US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en-US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-Техничко-технолошки и други несреќи</a:t>
            </a:r>
            <a:endParaRPr lang="en-US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en-US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-Конфликти, насилство и воени дејствија</a:t>
            </a:r>
            <a:endParaRPr lang="en-US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check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p>
            <a:r>
              <a:rPr lang="en-US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                     </a:t>
            </a:r>
            <a:r>
              <a:rPr lang="en-US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Природни непогоди</a:t>
            </a:r>
            <a:endParaRPr lang="en-US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0525" y="1825625"/>
            <a:ext cx="5629275" cy="4351655"/>
          </a:xfrm>
        </p:spPr>
        <p:txBody>
          <a:bodyPr>
            <a:noAutofit/>
          </a:bodyPr>
          <a:p>
            <a:endParaRPr lang="en-US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Земјотреси</a:t>
            </a:r>
            <a:endParaRPr lang="en-US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Поплави</a:t>
            </a:r>
            <a:endParaRPr lang="en-US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Лизгање на земјиштето</a:t>
            </a:r>
            <a:endParaRPr lang="en-US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Удари од гром</a:t>
            </a:r>
            <a:endParaRPr lang="en-US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Вулкани </a:t>
            </a:r>
            <a:endParaRPr lang="en-US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Силни ветрови</a:t>
            </a:r>
            <a:endParaRPr lang="en-US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Глобално затоплување </a:t>
            </a:r>
            <a:endParaRPr lang="en-US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Content Placeholder 3" descr="52148088_30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277485" y="1691005"/>
            <a:ext cx="3302000" cy="2289175"/>
          </a:xfrm>
          <a:prstGeom prst="rect">
            <a:avLst/>
          </a:prstGeom>
        </p:spPr>
      </p:pic>
      <p:pic>
        <p:nvPicPr>
          <p:cNvPr id="5" name="Picture 4" descr="58c5de2a57a2703f67307d03_louisiana NB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485" y="4084955"/>
            <a:ext cx="3302000" cy="2300605"/>
          </a:xfrm>
          <a:prstGeom prst="rect">
            <a:avLst/>
          </a:prstGeom>
        </p:spPr>
      </p:pic>
      <p:pic>
        <p:nvPicPr>
          <p:cNvPr id="6" name="Picture 5" descr="istanbul-svlecist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3625" y="1691005"/>
            <a:ext cx="3449955" cy="2289175"/>
          </a:xfrm>
          <a:prstGeom prst="rect">
            <a:avLst/>
          </a:prstGeom>
        </p:spPr>
      </p:pic>
      <p:pic>
        <p:nvPicPr>
          <p:cNvPr id="7" name="Picture 6" descr="01709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3625" y="4084320"/>
            <a:ext cx="3449955" cy="2301240"/>
          </a:xfrm>
          <a:prstGeom prst="rect">
            <a:avLst/>
          </a:prstGeom>
        </p:spPr>
      </p:pic>
    </p:spTree>
  </p:cSld>
  <p:clrMapOvr>
    <a:masterClrMapping/>
  </p:clrMapOvr>
  <p:transition>
    <p:check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>
                <a:solidFill>
                  <a:schemeClr val="accent4"/>
                </a:solidFill>
                <a:effectLst/>
              </a:rPr>
              <a:t>          </a:t>
            </a:r>
            <a:r>
              <a:rPr lang="en-US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Техничко-технолошки и други несреќи</a:t>
            </a:r>
            <a:endParaRPr lang="en-US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en-US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Пожари</a:t>
            </a:r>
            <a:endParaRPr lang="en-US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Сообрајќајни несреќи</a:t>
            </a:r>
            <a:endParaRPr lang="en-US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Атомски-нуклеарни несреќи</a:t>
            </a:r>
            <a:endParaRPr lang="en-US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Хемиски несреќи</a:t>
            </a:r>
            <a:endParaRPr lang="en-US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Биолошки несреќи и други</a:t>
            </a:r>
            <a:endParaRPr lang="en-US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en-US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видови несреќи предизвикани </a:t>
            </a:r>
            <a:endParaRPr lang="en-US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en-US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од човекот</a:t>
            </a:r>
            <a:endParaRPr lang="en-US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Content Placeholder 3" descr="fire-houses-southern-california_h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723890" y="1691005"/>
            <a:ext cx="3212465" cy="2303145"/>
          </a:xfrm>
          <a:prstGeom prst="rect">
            <a:avLst/>
          </a:prstGeom>
        </p:spPr>
      </p:pic>
      <p:pic>
        <p:nvPicPr>
          <p:cNvPr id="5" name="Picture 4" descr="Self-driving-Tesla-car-crashes-in-same-California-location-as-2017-accid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25" y="4153535"/>
            <a:ext cx="3211195" cy="2332355"/>
          </a:xfrm>
          <a:prstGeom prst="rect">
            <a:avLst/>
          </a:prstGeom>
        </p:spPr>
      </p:pic>
      <p:pic>
        <p:nvPicPr>
          <p:cNvPr id="6" name="Picture 5" descr="SEI_713252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340" y="1691005"/>
            <a:ext cx="3034665" cy="2303145"/>
          </a:xfrm>
          <a:prstGeom prst="rect">
            <a:avLst/>
          </a:prstGeom>
        </p:spPr>
      </p:pic>
      <p:pic>
        <p:nvPicPr>
          <p:cNvPr id="7" name="Picture 6" descr="1000x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0340" y="4153535"/>
            <a:ext cx="3034665" cy="2332990"/>
          </a:xfrm>
          <a:prstGeom prst="rect">
            <a:avLst/>
          </a:prstGeom>
        </p:spPr>
      </p:pic>
    </p:spTree>
  </p:cSld>
  <p:clrMapOvr>
    <a:masterClrMapping/>
  </p:clrMapOvr>
  <p:transition>
    <p:check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         </a:t>
            </a:r>
            <a:r>
              <a:rPr lang="en-US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Конфликти, насилство и воени дејствија</a:t>
            </a:r>
            <a:br>
              <a:rPr lang="en-US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endParaRPr lang="en-US"/>
          </a:p>
        </p:txBody>
      </p:sp>
      <p:pic>
        <p:nvPicPr>
          <p:cNvPr id="4" name="Content Placeholder 3" descr="file-20180423-133862-6ucpvv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077595" y="1273175"/>
            <a:ext cx="4406265" cy="2652395"/>
          </a:xfrm>
          <a:prstGeom prst="rect">
            <a:avLst/>
          </a:prstGeom>
        </p:spPr>
      </p:pic>
      <p:pic>
        <p:nvPicPr>
          <p:cNvPr id="5" name="Content Placeholder 4" descr="download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71640" y="1392555"/>
            <a:ext cx="4683125" cy="2533015"/>
          </a:xfrm>
          <a:prstGeom prst="rect">
            <a:avLst/>
          </a:prstGeom>
        </p:spPr>
      </p:pic>
      <p:pic>
        <p:nvPicPr>
          <p:cNvPr id="6" name="Picture 5" descr="apocalypseWorldWar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595" y="4166235"/>
            <a:ext cx="4405630" cy="2463165"/>
          </a:xfrm>
          <a:prstGeom prst="rect">
            <a:avLst/>
          </a:prstGeom>
        </p:spPr>
      </p:pic>
      <p:pic>
        <p:nvPicPr>
          <p:cNvPr id="7" name="Picture 6" descr="Libya-GettyImages-1146221571-H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2275" y="4166235"/>
            <a:ext cx="4682490" cy="2463165"/>
          </a:xfrm>
          <a:prstGeom prst="rect">
            <a:avLst/>
          </a:prstGeom>
        </p:spPr>
      </p:pic>
    </p:spTree>
  </p:cSld>
  <p:clrMapOvr>
    <a:masterClrMapping/>
  </p:clrMapOvr>
  <p:transition>
    <p:check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99515"/>
            <a:ext cx="10403840" cy="4977765"/>
          </a:xfrm>
        </p:spPr>
        <p:txBody>
          <a:bodyPr>
            <a:normAutofit/>
          </a:bodyPr>
          <a:p>
            <a:pPr marL="0" indent="0">
              <a:buNone/>
            </a:pPr>
            <a:r>
              <a:rPr lang="en-US"/>
              <a:t>   </a:t>
            </a:r>
            <a:r>
              <a:rPr lang="en-US" sz="3600" b="1"/>
              <a:t>Децата имаат право на живот!</a:t>
            </a:r>
            <a:endParaRPr lang="en-US"/>
          </a:p>
          <a:p>
            <a:pPr marL="0" indent="0">
              <a:buNone/>
            </a:pPr>
            <a:r>
              <a:rPr lang="en-US"/>
              <a:t> ,,</a:t>
            </a:r>
            <a:r>
              <a:rPr lang="en-US" i="1"/>
              <a:t>Правото на детето на заштита од елементарни непогоди и природни катастрофи произлегува од неотуѓивото право на живот...</a:t>
            </a:r>
            <a:r>
              <a:rPr lang="en-US" i="1"/>
              <a:t>''</a:t>
            </a:r>
            <a:endParaRPr lang="en-US" i="1"/>
          </a:p>
          <a:p>
            <a:pPr marL="0" indent="0">
              <a:buNone/>
            </a:pPr>
            <a:r>
              <a:rPr lang="en-US"/>
              <a:t>           (</a:t>
            </a:r>
            <a:r>
              <a:rPr lang="en-US"/>
              <a:t>Конвенција за правата на детето-член 6 став 1) </a:t>
            </a:r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r>
              <a:rPr lang="en-US"/>
              <a:t>        </a:t>
            </a:r>
            <a:r>
              <a:rPr 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Целта на оваа тема е да се запознаете со основните ризици и опасности, да се оспособите и  да знаете како да се заштитите од истите!</a:t>
            </a:r>
            <a:endParaRPr lang="en-US"/>
          </a:p>
          <a:p>
            <a:endParaRPr lang="en-US"/>
          </a:p>
        </p:txBody>
      </p:sp>
    </p:spTree>
  </p:cSld>
  <p:clrMapOvr>
    <a:masterClrMapping/>
  </p:clrMapOvr>
  <p:transition>
    <p:check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1760"/>
            <a:ext cx="10515600" cy="1116965"/>
          </a:xfrm>
        </p:spPr>
        <p:txBody>
          <a:bodyPr/>
          <a:p>
            <a:r>
              <a:rPr lang="" altLang="en-US"/>
              <a:t>                                </a:t>
            </a:r>
            <a:r>
              <a:rPr lang="" altLang="en-US" sz="48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Важно!!!</a:t>
            </a:r>
            <a:endParaRPr lang="" altLang="en-US" sz="4800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315" y="1109345"/>
            <a:ext cx="11628755" cy="5574665"/>
          </a:xfrm>
        </p:spPr>
        <p:txBody>
          <a:bodyPr/>
          <a:p>
            <a:r>
              <a:rPr lang=""/>
              <a:t>На 11-ти Март 2020 година</a:t>
            </a:r>
            <a:r>
              <a:rPr lang="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СЗО</a:t>
            </a:r>
            <a:r>
              <a:rPr lang=""/>
              <a:t> (Светската Здравствена Организација) прогласи </a:t>
            </a:r>
            <a:r>
              <a:rPr lang="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пандемија</a:t>
            </a:r>
            <a:r>
              <a:rPr lang=""/>
              <a:t> поради вирусот </a:t>
            </a:r>
            <a:r>
              <a:rPr lang="en-US"/>
              <a:t>COVID-19</a:t>
            </a:r>
            <a:r>
              <a:rPr lang="" altLang="en-US"/>
              <a:t>.</a:t>
            </a:r>
            <a:endParaRPr lang="" altLang="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" altLang="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Пандемија</a:t>
            </a:r>
            <a:r>
              <a:rPr lang="" altLang=""/>
              <a:t> претставува епидемија од заразна болест (</a:t>
            </a:r>
            <a:r>
              <a:rPr lang="en-US" altLang=""/>
              <a:t>COVID-19)</a:t>
            </a:r>
            <a:r>
              <a:rPr lang="" altLang=""/>
              <a:t> која се има проширено низ целиот свет.</a:t>
            </a:r>
            <a:endParaRPr lang="" altLang=""/>
          </a:p>
          <a:p>
            <a:pPr marL="0" indent="0">
              <a:buNone/>
            </a:pPr>
            <a:r>
              <a:rPr lang="" altLang=""/>
              <a:t>Со цел да се намали ризикот од инфекција почитувај ги препораките од СЗО</a:t>
            </a:r>
            <a:r>
              <a:rPr lang="en-US" altLang=""/>
              <a:t>:</a:t>
            </a:r>
            <a:endParaRPr lang="" altLang=""/>
          </a:p>
          <a:p>
            <a:pPr marL="0" indent="0">
              <a:buNone/>
            </a:pPr>
            <a:endParaRPr lang="" altLang=""/>
          </a:p>
        </p:txBody>
      </p:sp>
      <p:pic>
        <p:nvPicPr>
          <p:cNvPr id="11" name="Picture 10" descr="87397072_2321829241457429_4905223784451014656_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6715" y="3330575"/>
            <a:ext cx="5951855" cy="3353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hecker/>
      </p:transition>
    </mc:Choice>
    <mc:Fallback>
      <p:transition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" sz="4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Препораки (објаснување) !!!</a:t>
            </a:r>
            <a:endParaRPr lang="" sz="48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Content Placeholder 4" descr="90406185_2340399089600444_8863934328455823360_o (1)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9210" y="1511935"/>
            <a:ext cx="3023870" cy="4961255"/>
          </a:xfrm>
          <a:prstGeom prst="rect">
            <a:avLst/>
          </a:prstGeom>
        </p:spPr>
      </p:pic>
      <p:pic>
        <p:nvPicPr>
          <p:cNvPr id="6" name="Content Placeholder 5" descr="90050839_2340398889600464_7833276717266370560_o (1)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159125" y="1512570"/>
            <a:ext cx="3043555" cy="4961890"/>
          </a:xfrm>
          <a:prstGeom prst="rect">
            <a:avLst/>
          </a:prstGeom>
        </p:spPr>
      </p:pic>
      <p:pic>
        <p:nvPicPr>
          <p:cNvPr id="7" name="Picture 6" descr="90549490_2340398802933806_4038573223195967488_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470" y="1512570"/>
            <a:ext cx="2989580" cy="4962525"/>
          </a:xfrm>
          <a:prstGeom prst="rect">
            <a:avLst/>
          </a:prstGeom>
        </p:spPr>
      </p:pic>
      <p:pic>
        <p:nvPicPr>
          <p:cNvPr id="8" name="Picture 7" descr="90433681_2340398962933790_5418092336141828096_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8475" y="1511935"/>
            <a:ext cx="2757805" cy="4961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hecker/>
      </p:transition>
    </mc:Choice>
    <mc:Fallback>
      <p:transition>
        <p:checker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1737</Words>
  <Application>WPS Presentation</Application>
  <PresentationFormat>Widescreen</PresentationFormat>
  <Paragraphs>63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Office Theme</vt:lpstr>
      <vt:lpstr>Вештини за живеење  7-мо и 8-мо одделение       </vt:lpstr>
      <vt:lpstr>                                     Тема бр:3                   Безбедност и заштита  </vt:lpstr>
      <vt:lpstr>                                       </vt:lpstr>
      <vt:lpstr>                      Природни непогоди</vt:lpstr>
      <vt:lpstr>          Техничко-технолошки и други несреќи</vt:lpstr>
      <vt:lpstr>         Конфликти, насилство и воени дејствија </vt:lpstr>
      <vt:lpstr>PowerPoint 演示文稿</vt:lpstr>
      <vt:lpstr>PowerPoint 演示文稿</vt:lpstr>
      <vt:lpstr>PowerPoint 演示文稿</vt:lpstr>
      <vt:lpstr>PowerPoint 演示文稿</vt:lpstr>
      <vt:lpstr>                               Ти благодарам за вниманието!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Англиски јазик за 4-то одделение       </dc:title>
  <dc:creator/>
  <cp:lastModifiedBy>X</cp:lastModifiedBy>
  <cp:revision>4</cp:revision>
  <dcterms:created xsi:type="dcterms:W3CDTF">2020-03-16T23:46:00Z</dcterms:created>
  <dcterms:modified xsi:type="dcterms:W3CDTF">2020-03-20T01:06:55Z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1033-11.2.0.8991</vt:lpwstr>
  </property>
</Properties>
</file>