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ovanovska_tatijana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Вежби за делење на отсечка во даден однос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СОТУ </a:t>
            </a:r>
            <a:r>
              <a:rPr lang="en-US" dirty="0" smtClean="0"/>
              <a:t>“</a:t>
            </a:r>
            <a:r>
              <a:rPr lang="mk-MK" dirty="0" smtClean="0"/>
              <a:t>Ѓорѓи Наумов</a:t>
            </a:r>
            <a:r>
              <a:rPr lang="en-US" dirty="0" smtClean="0"/>
              <a:t>”</a:t>
            </a:r>
            <a:r>
              <a:rPr lang="mk-MK" dirty="0" smtClean="0"/>
              <a:t>             клас: </a:t>
            </a:r>
            <a:r>
              <a:rPr lang="en-US" dirty="0" smtClean="0"/>
              <a:t>III-8</a:t>
            </a:r>
            <a:endParaRPr lang="mk-MK" dirty="0" smtClean="0"/>
          </a:p>
          <a:p>
            <a:r>
              <a:rPr lang="mk-MK" dirty="0" smtClean="0"/>
              <a:t>Предмет: Математика</a:t>
            </a:r>
          </a:p>
          <a:p>
            <a:r>
              <a:rPr lang="mk-MK" dirty="0" smtClean="0"/>
              <a:t>Наставник: Татијана Јовановска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6475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96029" y="704044"/>
                <a:ext cx="8915400" cy="5258873"/>
              </a:xfrm>
            </p:spPr>
            <p:txBody>
              <a:bodyPr/>
              <a:lstStyle/>
              <a:p>
                <a:r>
                  <a:rPr lang="mk-MK" dirty="0" smtClean="0"/>
                  <a:t>Координатите на точка, која дадена отсечка А(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mk-M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mk-MK" dirty="0" smtClean="0"/>
                  <a:t>) и  В(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mk-M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mk-M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b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mk-MK" dirty="0" smtClean="0"/>
                  <a:t>) ја дели во даден однос</a:t>
                </a:r>
                <a:r>
                  <a:rPr lang="en-US" dirty="0" smtClean="0"/>
                  <a:t> m : n = </a:t>
                </a:r>
                <a:r>
                  <a:rPr lang="en-US" dirty="0" smtClean="0">
                    <a:sym typeface="Symbol" panose="05050102010706020507" pitchFamily="18" charset="2"/>
                  </a:rPr>
                  <a:t>,</a:t>
                </a:r>
                <a:r>
                  <a:rPr lang="mk-MK" dirty="0" smtClean="0">
                    <a:sym typeface="Symbol" panose="05050102010706020507" pitchFamily="18" charset="2"/>
                  </a:rPr>
                  <a:t> се одредуваат по формулите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mk-MK" dirty="0" smtClean="0"/>
                  <a:t>Координатите на средишната точка на отсечката АВ се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mk-MK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mk-MK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mk-MK" sz="2400" dirty="0" smtClean="0"/>
              </a:p>
              <a:p>
                <a:r>
                  <a:rPr lang="mk-MK" dirty="0" smtClean="0"/>
                  <a:t>Координатите на тежиштето на триаголник зададен со координати на темињата се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mk-MK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mk-MK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mk-MK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029" y="704044"/>
                <a:ext cx="8915400" cy="5258873"/>
              </a:xfrm>
              <a:blipFill rotWithShape="0">
                <a:blip r:embed="rId2"/>
                <a:stretch>
                  <a:fillRect l="-478" t="-69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mk-M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45465"/>
                <a:ext cx="8915400" cy="4365757"/>
              </a:xfrm>
            </p:spPr>
            <p:txBody>
              <a:bodyPr>
                <a:normAutofit/>
              </a:bodyPr>
              <a:lstStyle/>
              <a:p>
                <a:r>
                  <a:rPr lang="mk-MK" dirty="0" smtClean="0"/>
                  <a:t>1. Одреди ги координатите на точката С која отсечката АВ, А(- 3,1), В(2,5) ја дели во однос 3:1.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Упатство: Ги користите формулите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,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mk-MK" dirty="0" smtClean="0">
                    <a:solidFill>
                      <a:srgbClr val="00B0F0"/>
                    </a:solidFill>
                  </a:rPr>
                  <a:t> каде </a:t>
                </a:r>
                <a:r>
                  <a:rPr lang="mk-MK" dirty="0" smtClean="0">
                    <a:solidFill>
                      <a:srgbClr val="00B0F0"/>
                    </a:solidFill>
                    <a:sym typeface="Symbol" panose="05050102010706020507" pitchFamily="18" charset="2"/>
                  </a:rPr>
                  <a:t>= 3:1 =3</a:t>
                </a:r>
              </a:p>
              <a:p>
                <a:r>
                  <a:rPr lang="mk-MK" dirty="0" smtClean="0">
                    <a:sym typeface="Symbol" panose="05050102010706020507" pitchFamily="18" charset="2"/>
                  </a:rPr>
                  <a:t>2. Одреди ги координатите на точката С што отсечката АВ ја дели во даден однос </a:t>
                </a:r>
              </a:p>
              <a:p>
                <a:pPr marL="0" indent="0">
                  <a:buNone/>
                </a:pPr>
                <a:r>
                  <a:rPr lang="mk-MK" dirty="0" smtClean="0">
                    <a:sym typeface="Symbol" panose="05050102010706020507" pitchFamily="18" charset="2"/>
                  </a:rPr>
                  <a:t>      а) А(- 1, 2) и В(5, 2), =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mk-MK" dirty="0" smtClean="0">
                    <a:sym typeface="Symbol" panose="05050102010706020507" pitchFamily="18" charset="2"/>
                  </a:rPr>
                  <a:t>            б)А(3,5), В(- 8, 1), =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7</m:t>
                        </m:r>
                      </m:den>
                    </m:f>
                  </m:oMath>
                </a14:m>
                <a:endParaRPr lang="mk-MK" dirty="0" smtClean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mk-MK" dirty="0">
                    <a:solidFill>
                      <a:srgbClr val="00B0F0"/>
                    </a:solidFill>
                  </a:rPr>
                  <a:t>Упатство: Ги користите формулите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mk-MK" dirty="0">
                    <a:solidFill>
                      <a:srgbClr val="00B0F0"/>
                    </a:solidFill>
                  </a:rPr>
                  <a:t>,</a:t>
                </a:r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endParaRPr lang="mk-MK" dirty="0">
                  <a:sym typeface="Symbol" panose="05050102010706020507" pitchFamily="18" charset="2"/>
                </a:endParaRPr>
              </a:p>
              <a:p>
                <a:r>
                  <a:rPr lang="mk-MK" dirty="0">
                    <a:sym typeface="Symbol" panose="05050102010706020507" pitchFamily="18" charset="2"/>
                  </a:rPr>
                  <a:t>3</a:t>
                </a:r>
                <a:r>
                  <a:rPr lang="mk-MK" dirty="0" smtClean="0">
                    <a:sym typeface="Symbol" panose="05050102010706020507" pitchFamily="18" charset="2"/>
                  </a:rPr>
                  <a:t>. Одреди ги координатите на тежиштето на триаголникот каде </a:t>
                </a:r>
              </a:p>
              <a:p>
                <a:pPr marL="0" indent="0">
                  <a:buNone/>
                </a:pPr>
                <a:r>
                  <a:rPr lang="mk-MK" dirty="0" smtClean="0">
                    <a:sym typeface="Symbol" panose="05050102010706020507" pitchFamily="18" charset="2"/>
                  </a:rPr>
                  <a:t>А(2,3), В(3,4) и С (- 8, 2) се темиња на триаголникот.</a:t>
                </a: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00B0F0"/>
                    </a:solidFill>
                    <a:sym typeface="Symbol" panose="05050102010706020507" pitchFamily="18" charset="2"/>
                  </a:rPr>
                  <a:t>Упатство: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mk-MK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mk-MK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mk-MK" dirty="0" smtClean="0"/>
              </a:p>
              <a:p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45465"/>
                <a:ext cx="8915400" cy="4365757"/>
              </a:xfrm>
              <a:blipFill rotWithShape="0">
                <a:blip r:embed="rId2"/>
                <a:stretch>
                  <a:fillRect l="-616" t="-978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40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96029" y="296214"/>
                <a:ext cx="8915400" cy="5318794"/>
              </a:xfrm>
            </p:spPr>
            <p:txBody>
              <a:bodyPr/>
              <a:lstStyle/>
              <a:p>
                <a:r>
                  <a:rPr lang="mk-MK" dirty="0" smtClean="0"/>
                  <a:t>4. Отсечката АВ, А(3, -6) и В(10, 8) е поделена со точките </a:t>
                </a:r>
                <a:r>
                  <a:rPr lang="en-US" dirty="0" smtClean="0"/>
                  <a:t>C, D, E </a:t>
                </a:r>
                <a:r>
                  <a:rPr lang="mk-MK" dirty="0" smtClean="0"/>
                  <a:t>и </a:t>
                </a:r>
                <a:r>
                  <a:rPr lang="en-US" dirty="0" smtClean="0"/>
                  <a:t>F</a:t>
                </a:r>
                <a:r>
                  <a:rPr lang="mk-MK" dirty="0" smtClean="0"/>
                  <a:t> на пет еднакви делови. Кои се координатите на тие точки?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Упатство: Нацртај отсечка и подели ја на 5 еднакви делови, означувајчи ги точките на поделба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C, D, E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 и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F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последователно. 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Точката С ја дели отсечката во однос </a:t>
                </a:r>
                <a:r>
                  <a:rPr lang="mk-MK" dirty="0" smtClean="0">
                    <a:solidFill>
                      <a:srgbClr val="00B0F0"/>
                    </a:solidFill>
                    <a:sym typeface="Symbol" panose="05050102010706020507" pitchFamily="18" charset="2"/>
                  </a:rPr>
                  <a:t>=1:4, значи =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endParaRPr lang="mk-MK" dirty="0" smtClean="0">
                  <a:solidFill>
                    <a:srgbClr val="00B0F0"/>
                  </a:solidFill>
                </a:endParaRP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Точката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D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ја дели во однос </a:t>
                </a:r>
                <a:r>
                  <a:rPr lang="mk-MK" dirty="0">
                    <a:solidFill>
                      <a:srgbClr val="00B0F0"/>
                    </a:solidFill>
                    <a:sym typeface="Symbol" panose="05050102010706020507" pitchFamily="18" charset="2"/>
                  </a:rPr>
                  <a:t></a:t>
                </a:r>
                <a:r>
                  <a:rPr lang="mk-MK" dirty="0" smtClean="0">
                    <a:solidFill>
                      <a:srgbClr val="00B0F0"/>
                    </a:solidFill>
                    <a:sym typeface="Symbol" panose="05050102010706020507" pitchFamily="18" charset="2"/>
                  </a:rPr>
                  <a:t>=2:3, значи </a:t>
                </a:r>
                <a:r>
                  <a:rPr lang="mk-MK" dirty="0">
                    <a:solidFill>
                      <a:srgbClr val="00B0F0"/>
                    </a:solidFill>
                    <a:sym typeface="Symbol" panose="05050102010706020507" pitchFamily="18" charset="2"/>
                  </a:rPr>
                  <a:t></a:t>
                </a:r>
                <a:r>
                  <a:rPr lang="mk-MK" dirty="0" smtClean="0">
                    <a:solidFill>
                      <a:srgbClr val="00B0F0"/>
                    </a:solidFill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endParaRPr lang="mk-MK" dirty="0" smtClean="0">
                  <a:solidFill>
                    <a:srgbClr val="00B0F0"/>
                  </a:solidFill>
                </a:endParaRP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За другите точки, определи од самиот цртеж кој е односот, потоа замени во формулите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sSub>
                          <m:sSubPr>
                            <m:ctrlP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mk-M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029" y="296214"/>
                <a:ext cx="8915400" cy="5318794"/>
              </a:xfrm>
              <a:blipFill rotWithShape="0">
                <a:blip r:embed="rId2"/>
                <a:stretch>
                  <a:fillRect l="-478" t="-80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06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579549"/>
                <a:ext cx="8915400" cy="5331673"/>
              </a:xfrm>
            </p:spPr>
            <p:txBody>
              <a:bodyPr/>
              <a:lstStyle/>
              <a:p>
                <a:r>
                  <a:rPr lang="en-US" dirty="0" smtClean="0"/>
                  <a:t>5. </a:t>
                </a:r>
                <a:r>
                  <a:rPr lang="mk-MK" dirty="0" smtClean="0"/>
                  <a:t>Одреди ги координатите на четвртото теме на пралалелограмот, ако три негови темиња се А(1, 2), В(- 5, - 3) и С (7, - 6)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Упатство: За решавање на оваа задача прво да се потсетиме дека дијагоналите во паралелограмот се преполовуваат во пресечната точка Ѕ. (Направи цртеж)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Значи од познатите темиња, може да се искористат А и С за да се одредат координатите на темето Ѕ (со помош на формулите за средна точка)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Точката Ѕ: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1+7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2+(−6)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, следува Ѕ(4, -2)</a:t>
                </a:r>
              </a:p>
              <a:p>
                <a:r>
                  <a:rPr lang="mk-MK" dirty="0" smtClean="0">
                    <a:solidFill>
                      <a:srgbClr val="00B0F0"/>
                    </a:solidFill>
                  </a:rPr>
                  <a:t>Сега, откако ги имаме координатите на пресечната точка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S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 и на темето В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(-5, -3)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, може да ги искористиме за да ги најдеме координатите на темето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D. </a:t>
                </a:r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Нека темето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D</a:t>
                </a:r>
                <a:r>
                  <a:rPr lang="mk-MK" dirty="0" smtClean="0">
                    <a:solidFill>
                      <a:srgbClr val="00B0F0"/>
                    </a:solidFill>
                  </a:rPr>
                  <a:t> има координати (х, у), тогаш координатите на темето Ѕ(4, -2) се добиваат</a:t>
                </a:r>
              </a:p>
              <a:p>
                <a:r>
                  <a:rPr lang="mk-MK" b="0" dirty="0" smtClean="0">
                    <a:solidFill>
                      <a:srgbClr val="00B0F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mk-MK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4=</m:t>
                    </m:r>
                    <m:f>
                      <m:fPr>
                        <m:ctrlP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−5+х</m:t>
                        </m:r>
                      </m:num>
                      <m:den>
                        <m:r>
                          <a:rPr lang="mk-MK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mk-MK" dirty="0" smtClean="0">
                    <a:solidFill>
                      <a:srgbClr val="00B0F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mk-MK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−2=</m:t>
                    </m:r>
                    <m:f>
                      <m:fPr>
                        <m:ctrlPr>
                          <a:rPr lang="mk-MK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−3+у</m:t>
                        </m:r>
                      </m:num>
                      <m:den>
                        <m:r>
                          <a:rPr lang="mk-MK" b="0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mk-MK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mk-MK" dirty="0" smtClean="0">
                    <a:solidFill>
                      <a:srgbClr val="00B0F0"/>
                    </a:solidFill>
                  </a:rPr>
                  <a:t>  каде што со решавање на последните две равенки ќе ги добиете вредностите за координатите на темето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D.</a:t>
                </a:r>
                <a:endParaRPr lang="mk-MK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mk-MK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579549"/>
                <a:ext cx="8915400" cy="5331673"/>
              </a:xfrm>
              <a:blipFill rotWithShape="0">
                <a:blip r:embed="rId2"/>
                <a:stretch>
                  <a:fillRect l="-479" t="-686" r="-68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6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56823"/>
            <a:ext cx="8915400" cy="5254399"/>
          </a:xfrm>
        </p:spPr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mk-MK" dirty="0" smtClean="0"/>
              <a:t>Точките А(3, 5) , В(12, 2) и С(8, 12) се темиња на триаголник. Одреди го:</a:t>
            </a:r>
          </a:p>
          <a:p>
            <a:r>
              <a:rPr lang="mk-MK" dirty="0"/>
              <a:t>а</a:t>
            </a:r>
            <a:r>
              <a:rPr lang="mk-MK" dirty="0" smtClean="0"/>
              <a:t>) Периметарот на триаголникот (</a:t>
            </a:r>
            <a:r>
              <a:rPr lang="mk-MK" dirty="0" smtClean="0">
                <a:solidFill>
                  <a:srgbClr val="00B0F0"/>
                </a:solidFill>
              </a:rPr>
              <a:t>Упатство: Прво, употреби растојание меѓу две точки за да ги одредиш трите страни, потоа пресметај го периметарот</a:t>
            </a:r>
            <a:r>
              <a:rPr lang="mk-MK" dirty="0" smtClean="0"/>
              <a:t>)</a:t>
            </a:r>
          </a:p>
          <a:p>
            <a:r>
              <a:rPr lang="mk-MK" dirty="0" smtClean="0"/>
              <a:t>б) Координатите на средишните точки на страните (</a:t>
            </a:r>
            <a:r>
              <a:rPr lang="mk-MK" dirty="0" smtClean="0">
                <a:solidFill>
                  <a:srgbClr val="00B0F0"/>
                </a:solidFill>
              </a:rPr>
              <a:t>Упатство: користи формули за средишни точки)</a:t>
            </a:r>
          </a:p>
          <a:p>
            <a:r>
              <a:rPr lang="mk-MK" dirty="0"/>
              <a:t>в</a:t>
            </a:r>
            <a:r>
              <a:rPr lang="mk-MK" dirty="0" smtClean="0"/>
              <a:t>) Координатите на тежиштето (</a:t>
            </a:r>
            <a:r>
              <a:rPr lang="mk-MK" dirty="0" smtClean="0">
                <a:solidFill>
                  <a:srgbClr val="00B0F0"/>
                </a:solidFill>
              </a:rPr>
              <a:t>Користи формули за координати на тежиште</a:t>
            </a:r>
            <a:r>
              <a:rPr lang="mk-MK" dirty="0" smtClean="0"/>
              <a:t>)</a:t>
            </a:r>
          </a:p>
          <a:p>
            <a:endParaRPr lang="mk-MK" dirty="0"/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/>
          </a:p>
          <a:p>
            <a:endParaRPr lang="mk-MK" dirty="0" smtClean="0"/>
          </a:p>
          <a:p>
            <a:r>
              <a:rPr lang="mk-MK" dirty="0"/>
              <a:t>Решенијата на задачите ги испраќате на </a:t>
            </a:r>
            <a:r>
              <a:rPr lang="en-US" dirty="0"/>
              <a:t>mail:  </a:t>
            </a:r>
            <a:r>
              <a:rPr lang="en-US" dirty="0">
                <a:hlinkClick r:id="rId2"/>
              </a:rPr>
              <a:t>jovanovska_tatijana@yahoo.com</a:t>
            </a:r>
            <a:endParaRPr lang="en-US" dirty="0"/>
          </a:p>
          <a:p>
            <a:r>
              <a:rPr lang="mk-MK" dirty="0"/>
              <a:t>Или на соодветната фб група, составена со истата цел.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392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346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Century Gothic</vt:lpstr>
      <vt:lpstr>Symbol</vt:lpstr>
      <vt:lpstr>Wingdings 3</vt:lpstr>
      <vt:lpstr>Wisp</vt:lpstr>
      <vt:lpstr>Вежби за делење на отсечка во даден однос</vt:lpstr>
      <vt:lpstr>PowerPoint Presentation</vt:lpstr>
      <vt:lpstr>Вежби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Делење на отсечка во даден однос</dc:title>
  <dc:creator>Windows User</dc:creator>
  <cp:lastModifiedBy>Windows User</cp:lastModifiedBy>
  <cp:revision>24</cp:revision>
  <dcterms:created xsi:type="dcterms:W3CDTF">2020-03-19T09:52:25Z</dcterms:created>
  <dcterms:modified xsi:type="dcterms:W3CDTF">2020-03-19T15:26:40Z</dcterms:modified>
</cp:coreProperties>
</file>