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5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1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04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0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0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2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7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DB9896-730C-4958-B114-34CADC3B031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F29B5F-A157-4B32-89A0-348F598D2F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96mSg2_h0c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0782"/>
            <a:ext cx="5798127" cy="1314450"/>
          </a:xfrm>
        </p:spPr>
        <p:txBody>
          <a:bodyPr>
            <a:normAutofit/>
          </a:bodyPr>
          <a:lstStyle/>
          <a:p>
            <a:r>
              <a:rPr lang="mk-MK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Ефектори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43130"/>
            <a:ext cx="5867400" cy="4400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533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Ефекторите се последното ниво во регулацијата на нервниот систем. Претставени се со мускули и жлезди. </a:t>
            </a:r>
          </a:p>
          <a:p>
            <a:pPr marL="0" indent="0">
              <a:buNone/>
            </a:pPr>
            <a:r>
              <a:rPr lang="mk-MK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Односно тие се органи кои ја извршуваат наредбата која доаѓа од нервниот центар.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 претходната тема за мускули, научивме дека скелетните мускули (напречно – пругастите мускули) примаат наредба од централниот нервен систем, додека мазните мускули и срцевиот мускул од вегетативниот нервен систем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k-MK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69" t="34577" b="15867"/>
          <a:stretch/>
        </p:blipFill>
        <p:spPr>
          <a:xfrm>
            <a:off x="1524000" y="3200400"/>
            <a:ext cx="5536180" cy="3283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768590" y="4425039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Напречно – пругаста мускулна клетка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53" y="3532909"/>
            <a:ext cx="191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Срцева мускулна клетка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53" y="5791200"/>
            <a:ext cx="191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Мазна мускулна клетка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0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229600" cy="4876800"/>
          </a:xfrm>
        </p:spPr>
        <p:txBody>
          <a:bodyPr>
            <a:normAutofit fontScale="92500"/>
          </a:bodyPr>
          <a:lstStyle/>
          <a:p>
            <a:pPr>
              <a:buAutoNum type="arabicPeriod"/>
            </a:pPr>
            <a:r>
              <a:rPr lang="mk-MK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Физиолошки карактеристики на напречно пругастите мускули: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Контракциите се остваруваат преку централниот нервен систем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Инервација се врши преку моторен нерв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Имаат брзи рефлексни движења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Невротрансмитер во синапсите е ацетилхолинот.</a:t>
            </a:r>
          </a:p>
          <a:p>
            <a:pPr marL="0" indent="0">
              <a:buNone/>
            </a:pPr>
            <a:endParaRPr lang="mk-M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mk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Физиолошки карактеристики на мазните мускули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Контракциите се оствруваат преку наредби од вегетативниот нервен систем (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истото важи и за срцевиот мускул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Двојна инервазција, симпатикус и парасимпатикус (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истото важи и за срцевиот мускул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Извршуваат бавни контракции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Контракцијата на една група мускули, се пренесува на друга група мускули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Невротрансмитери се: ацетилхолин, норадреналин и адреналин (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кај срцев мускул само норадреналин и адреналин</a:t>
            </a:r>
            <a:r>
              <a:rPr lang="mk-M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Tx/>
              <a:buChar char="-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7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Вегетативен (автономен) </a:t>
            </a:r>
            <a:br>
              <a:rPr lang="mk-MK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нервен систем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399" y="1524000"/>
            <a:ext cx="8542867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Вегетативниот нервен систем ги регулира виталните функции во организмот, како што се: работа на срцето, излачување на бубрезите, перисталтика на желудникот и цревата, лачење на хормони итн.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Вегетативниот нервен систем го сочинуваат симпатички и парасимпатички дел.</a:t>
            </a:r>
          </a:p>
          <a:p>
            <a:pPr marL="0" indent="0">
              <a:buNone/>
            </a:pPr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104284"/>
            <a:ext cx="5867400" cy="3300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098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Симпатичкиот дел е претставен со 21 до 23 пара ганглии кои се распоредени паралелно со ‘рбетниот столб, а од нив поаѓаат симпатички нерви кои се соединуваат со спиналните.</a:t>
            </a:r>
          </a:p>
          <a:p>
            <a:pPr marL="0" indent="0">
              <a:buNone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На завршетоците на симпатичките нерви се лачи 	невротрансмитерот нордреналин. Затоа се нарекуваат 	адренергични нерви.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Парасипатичкиот дел од вегетативниот нервен систем се состои од нервни центри сместени во централниот нервен систем, во јадрата на черепниот мозок, продолжениот мозок .</a:t>
            </a:r>
          </a:p>
          <a:p>
            <a:pPr marL="0" indent="0">
              <a:buNone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Од центрите поаѓаат парасимпатички нерви, од кои нервот  	скитник (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vagus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содржи најголем број нервни влакна. </a:t>
            </a:r>
          </a:p>
          <a:p>
            <a:pPr marL="0" indent="0">
              <a:buNone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Овие нерви го излачуват невротрансмитерот ацетилхолин, 	па се наречени холинергични нерви.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Симпатичкиот и парасимпатичкиот дел, заедно ја усогласуваат и ја регулираат работата на органите преку нивна двојна инервација. Ако симпатичката ја забрзува работата на некој орган, парасимпатичката ја забавува (антагонистичко дејство).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https://www.youtube.com/watch?v=D96mSg2_h0c</a:t>
            </a:r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846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Oriel</vt:lpstr>
      <vt:lpstr>Ефектори</vt:lpstr>
      <vt:lpstr>PowerPoint Presentation</vt:lpstr>
      <vt:lpstr>PowerPoint Presentation</vt:lpstr>
      <vt:lpstr>Вегетативен (автономен)  нервен систем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</dc:creator>
  <cp:lastModifiedBy>Simona</cp:lastModifiedBy>
  <cp:revision>13</cp:revision>
  <dcterms:created xsi:type="dcterms:W3CDTF">2020-03-16T14:44:10Z</dcterms:created>
  <dcterms:modified xsi:type="dcterms:W3CDTF">2020-03-16T17:05:45Z</dcterms:modified>
</cp:coreProperties>
</file>