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AFA5E-10CD-48FC-B609-A2843A437C7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A402F-1B47-4D87-8158-875288202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8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A402F-1B47-4D87-8158-8752882024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Биологија за </a:t>
            </a:r>
            <a:r>
              <a:rPr lang="en-US" dirty="0" smtClean="0"/>
              <a:t>III</a:t>
            </a:r>
            <a:r>
              <a:rPr lang="mk-MK" dirty="0" smtClean="0"/>
              <a:t>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Регулаторни системи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0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Третото ниво е анализаторот, во кој се интегрираат и обработуваат нервните импулси преку дефинирање на видот на дразбата, анализа и определување на нејзиниот квалитет.</a:t>
            </a:r>
          </a:p>
          <a:p>
            <a:r>
              <a:rPr lang="mk-MK" dirty="0" smtClean="0"/>
              <a:t>Четврто ниво се ефекторите, кои како одговор на приемниот стимул, ја извршуваат наредбата, преку реакција на мускулите или жлездите.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77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41" y="1600200"/>
            <a:ext cx="6028318" cy="4525963"/>
          </a:xfrm>
        </p:spPr>
      </p:pic>
    </p:spTree>
    <p:extLst>
      <p:ext uri="{BB962C8B-B14F-4D97-AF65-F5344CB8AC3E}">
        <p14:creationId xmlns:p14="http://schemas.microsoft.com/office/powerpoint/2010/main" val="1501504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43" y="1600200"/>
            <a:ext cx="8025913" cy="4525963"/>
          </a:xfrm>
        </p:spPr>
      </p:pic>
    </p:spTree>
    <p:extLst>
      <p:ext uri="{BB962C8B-B14F-4D97-AF65-F5344CB8AC3E}">
        <p14:creationId xmlns:p14="http://schemas.microsoft.com/office/powerpoint/2010/main" val="4211333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mk-MK" smtClean="0"/>
              <a:t>Рецепторите </a:t>
            </a:r>
            <a:r>
              <a:rPr lang="mk-MK" dirty="0" smtClean="0"/>
              <a:t>претставуваат приемници на дразби, за промени кои настануваат во надворешната и внатрешната средина.</a:t>
            </a:r>
          </a:p>
          <a:p>
            <a:r>
              <a:rPr lang="mk-MK" dirty="0" smtClean="0"/>
              <a:t>Рецепторите се слободни нервни завршетоци или специјализирани нервни клетни или групирани во сетилни органи (око,уво).</a:t>
            </a:r>
          </a:p>
          <a:p>
            <a:r>
              <a:rPr lang="mk-MK" dirty="0" smtClean="0"/>
              <a:t>Рецептори можат да бидат</a:t>
            </a:r>
            <a:r>
              <a:rPr lang="en-US" dirty="0" smtClean="0"/>
              <a:t>: </a:t>
            </a:r>
            <a:r>
              <a:rPr lang="mk-MK" dirty="0" smtClean="0"/>
              <a:t> хеморецептори, механорецептори, терморецептори, фоторецептори.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89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Особини на рецепторите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Рецепторите се карактеризираат со способност да примаат адекватна дразба, со одреден праг на надрзанување, можат да го пределат интезитетот, квалитетот на дразбата и да се адаптираат спрема неа.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99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Сетило за слух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dirty="0" smtClean="0"/>
              <a:t>Сетилото за слух содржи фонорецептори, кои примаат механичка дразба во вид на збучни бранови.</a:t>
            </a:r>
          </a:p>
          <a:p>
            <a:r>
              <a:rPr lang="mk-MK" dirty="0" smtClean="0"/>
              <a:t>Движењето на звукот се одвива во три етапи.</a:t>
            </a:r>
          </a:p>
          <a:p>
            <a:r>
              <a:rPr lang="mk-MK" dirty="0" smtClean="0"/>
              <a:t>Движење на звучниот сигнал низ надворешното уво, .</a:t>
            </a:r>
          </a:p>
          <a:p>
            <a:r>
              <a:rPr lang="mk-MK" dirty="0" smtClean="0"/>
              <a:t>Движење на звучните вибрации низ средното уво и</a:t>
            </a:r>
          </a:p>
          <a:p>
            <a:r>
              <a:rPr lang="mk-MK" dirty="0" smtClean="0"/>
              <a:t>Примање и спроведување на звучните вибрации.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6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964" y="1600200"/>
            <a:ext cx="7310072" cy="4525963"/>
          </a:xfrm>
        </p:spPr>
      </p:pic>
    </p:spTree>
    <p:extLst>
      <p:ext uri="{BB962C8B-B14F-4D97-AF65-F5344CB8AC3E}">
        <p14:creationId xmlns:p14="http://schemas.microsoft.com/office/powerpoint/2010/main" val="3172385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Сетило за вид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Сетилото за вид содржи фотосензибилен пигмент родопсин, кој овозможува примање на светлосната енергија.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124200"/>
            <a:ext cx="4876800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57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000" dirty="0" smtClean="0"/>
              <a:t>Нервниот систем го регулира функционирањето на целиот организам, е одговорен и за нашите свесни (волеви) дејства како и за несвесните, автоматски активности на многу органи. </a:t>
            </a:r>
          </a:p>
          <a:p>
            <a:r>
              <a:rPr lang="mk-MK" sz="2000" dirty="0" smtClean="0"/>
              <a:t>Иако претставува независна анатомска и физиолошка целина, нервниот систем е составен од различни делови. Централниот нервен систем, составен од органи што се заштитени внатре во черепот(голем мозок, мал мозк, продолжен мозок)и во рбетниот столб(рбетен мозок), е задолжен да ги толкува состојбата и различните потреби на организмот, тргнувајќи од информациите што ги добива, а потоа да испраќа точни наредби за да дојде до соодветни одговори.</a:t>
            </a:r>
          </a:p>
          <a:p>
            <a:r>
              <a:rPr lang="mk-MK" sz="2000" dirty="0" smtClean="0"/>
              <a:t>Перфиферниот нервен систем, составен од голем број нерви кои директно излегуваат од мозокот и од рбетниот мозок , дејствува како пренесувач на сетилните дразби кон мозокот  и за наредбите од горните центри до органите задолжени да ги извршат.</a:t>
            </a:r>
          </a:p>
        </p:txBody>
      </p:sp>
    </p:spTree>
    <p:extLst>
      <p:ext uri="{BB962C8B-B14F-4D97-AF65-F5344CB8AC3E}">
        <p14:creationId xmlns:p14="http://schemas.microsoft.com/office/powerpoint/2010/main" val="43216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1800" dirty="0" smtClean="0"/>
              <a:t>Автономниот нервен систем ја контролира функцијата на многу органи и ткива во телото преку два дела со спротивни ефекти </a:t>
            </a:r>
            <a:r>
              <a:rPr lang="en-US" sz="1800" dirty="0" smtClean="0"/>
              <a:t>: </a:t>
            </a:r>
            <a:r>
              <a:rPr lang="mk-MK" sz="1800" dirty="0" smtClean="0"/>
              <a:t>симпатичниот систем кој се активира во итни состојби и парасимпатичниот систем кој доминира во состојби на одмор.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667000"/>
            <a:ext cx="3962400" cy="3962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19400"/>
            <a:ext cx="38862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77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Нервно ткиво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Сите составни делови на нервниот систем, од софистицираниот мозок до наједноставниот нерв, се составени од специјализирани клетки, неврони, кои претставуваат густа мрежа и се тесно поврзани меѓу себе</a:t>
            </a:r>
            <a:r>
              <a:rPr lang="en-US" dirty="0" smtClean="0"/>
              <a:t>, </a:t>
            </a:r>
            <a:r>
              <a:rPr lang="mk-MK" dirty="0" smtClean="0"/>
              <a:t>затоа што од нивните меѓусебни врски зависи функционирањето на системот.  Постојат три типа нервни клетки </a:t>
            </a:r>
            <a:r>
              <a:rPr lang="en-US" dirty="0" smtClean="0"/>
              <a:t>: </a:t>
            </a:r>
            <a:r>
              <a:rPr lang="mk-MK" dirty="0" smtClean="0"/>
              <a:t>Сензитивни неврони, интерневрони, моторни неврони,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Функција на невроните и создавање на акциски потенцијал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mk-MK" sz="1600" b="1" dirty="0"/>
              <a:t>Физички карактеристики на мембарнскиот потенцијал</a:t>
            </a:r>
            <a:endParaRPr lang="en-US" sz="1600" dirty="0"/>
          </a:p>
          <a:p>
            <a:pPr marL="0" indent="0">
              <a:buNone/>
            </a:pPr>
            <a:r>
              <a:rPr lang="mk-MK" sz="1600" dirty="0"/>
              <a:t>Електричен потенцијал се создава на мембарните на сите клетки  тое е потенцијал во мирување.   Промената на потенцијалот во мирување предизвикува создавање на акциски потенцијал, АП. Нервните и мускулните клетки се ексцитабилни, сами може да создаваат нервни импулси кои како информации се пренесуваат низ клетките. Акциски потенцијал ,кај сите клетки игра важна улога во контр</a:t>
            </a:r>
            <a:r>
              <a:rPr lang="en-US" sz="1600" dirty="0"/>
              <a:t>o</a:t>
            </a:r>
            <a:r>
              <a:rPr lang="mk-MK" sz="1600" dirty="0"/>
              <a:t>лата на клеточните функции.</a:t>
            </a:r>
            <a:endParaRPr lang="en-US" sz="1600" dirty="0"/>
          </a:p>
          <a:p>
            <a:pPr marL="0" indent="0">
              <a:buNone/>
            </a:pPr>
            <a:endParaRPr lang="mk-MK" sz="1600" dirty="0" smtClean="0"/>
          </a:p>
          <a:p>
            <a:pPr marL="0" indent="0">
              <a:buNone/>
            </a:pPr>
            <a:r>
              <a:rPr lang="mk-MK" sz="1600" dirty="0"/>
              <a:t> </a:t>
            </a:r>
            <a:endParaRPr lang="en-US" sz="1600" dirty="0"/>
          </a:p>
          <a:p>
            <a:r>
              <a:rPr lang="mk-MK" sz="1600" dirty="0"/>
              <a:t>Главно мембарнскиот потенцијал е предизвикан со процесот на дифузија.Ако низ нервното влакно не се одвива активен транспорт,концентрацијата на натриумовите јони(</a:t>
            </a:r>
            <a:r>
              <a:rPr lang="en-US" sz="1600" dirty="0"/>
              <a:t>Na+)</a:t>
            </a:r>
            <a:r>
              <a:rPr lang="mk-MK" sz="1600" dirty="0"/>
              <a:t> е многу висока надвор,а на калиумовите јони(</a:t>
            </a:r>
            <a:r>
              <a:rPr lang="en-US" sz="1600" dirty="0"/>
              <a:t>K+)</a:t>
            </a:r>
            <a:r>
              <a:rPr lang="mk-MK" sz="1600" dirty="0"/>
              <a:t>, е многу висока внатре. Ако мембраната е многу пропустлива само за калиумови јони тогаш ќе се јави голема тенденција за негово излегување надвор од клетката заради големиот концентрациски градиент. Тоа ќе предизвика изнесување на позитивни јони надвор и ќе предизвика електропозитивност надвор а електронегативност внатре,каде што остануваат анјоните кои се големи молекули и кои можат да излезат надвор низ мембраната</a:t>
            </a:r>
            <a:r>
              <a:rPr lang="mk-MK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22220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mk-MK" dirty="0"/>
              <a:t>Оваа нова потенцијална разлика со позитивност надвор сега се спротиставува на тенденцијата на К+ да излегува надвор и ја блокира нето-дифузијата на К+ и покрај големиот концентрациски градиент. Кај дебелите нервни влакна кај цицачите оваа потенцијална разлика е околу 94 </a:t>
            </a:r>
            <a:r>
              <a:rPr lang="en-US" dirty="0" err="1"/>
              <a:t>mvolti</a:t>
            </a:r>
            <a:r>
              <a:rPr lang="mk-MK" dirty="0"/>
              <a:t>,со негативност внатре.</a:t>
            </a:r>
            <a:endParaRPr lang="en-US" dirty="0"/>
          </a:p>
          <a:p>
            <a:r>
              <a:rPr lang="en-US" dirty="0"/>
              <a:t>Na+</a:t>
            </a:r>
            <a:r>
              <a:rPr lang="mk-MK" dirty="0"/>
              <a:t> е исто така различно концентриран,го има многу надвор од клетката а малце во клетката. Ако мембраната е сега пермеабилна само за </a:t>
            </a:r>
            <a:r>
              <a:rPr lang="en-US" dirty="0"/>
              <a:t>Na+,</a:t>
            </a:r>
            <a:r>
              <a:rPr lang="mk-MK" dirty="0"/>
              <a:t>дифузијата на </a:t>
            </a:r>
            <a:r>
              <a:rPr lang="en-US" dirty="0"/>
              <a:t>Na</a:t>
            </a:r>
            <a:r>
              <a:rPr lang="mk-MK" dirty="0"/>
              <a:t>+ внатре ќе предизвика мембрански потенцијал со спротивен поларитет, со негативност надвор и позитивност внатре. Мембранскиот потенцијал кој пораснал внатре, заради влезот на натриумовите јони, ќе доведе до блокирање на нето-дифузијата на </a:t>
            </a:r>
            <a:r>
              <a:rPr lang="en-US" dirty="0"/>
              <a:t>Na+</a:t>
            </a:r>
            <a:r>
              <a:rPr lang="mk-MK" dirty="0"/>
              <a:t> внатре и покрај големиот концентрациски градиент. Оваа потенцијална разлика на дебелите нервни влакна кај цицачите ќе предизвика потенцијал од околу 61</a:t>
            </a:r>
            <a:r>
              <a:rPr lang="en-US" dirty="0" err="1"/>
              <a:t>mvolt</a:t>
            </a:r>
            <a:r>
              <a:rPr lang="mk-MK" dirty="0"/>
              <a:t> со позитивност внатре во нервното влакно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4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xonal-membrane-potential-distribution (1).jpe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828800"/>
            <a:ext cx="60198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57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Нивоа на фукционирање на нервниот систем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mk-MK" dirty="0" smtClean="0"/>
              <a:t>Нервниот систем, остварува врска меѓу надворешната и внатрешната средина преку приемниците за нервни дразби(рецептори). Рецепторите претставуваат влез за информации во нервниот систем. Распоредени се во сите органи и преку нерви се поврзани со нервните центри во ЦНС, каде што секоја информација се анализира и се праќа соодветен одговор до органите ефектори(мускули или ендокрини жлезди). Оттука е јасно дека нервниот систем преку својот периферен и централен дел учествува во поврзувањето на рецепторите со ефекторите.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438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dirty="0" smtClean="0"/>
              <a:t>Во нервниот систем регулација и координација на функциите се одвива во четири нивоа</a:t>
            </a:r>
            <a:r>
              <a:rPr lang="en-US" dirty="0" smtClean="0"/>
              <a:t>: </a:t>
            </a:r>
            <a:r>
              <a:rPr lang="mk-MK" dirty="0" smtClean="0"/>
              <a:t>прием на информации, спроведување на информации,нивно толкување и одговор.</a:t>
            </a:r>
          </a:p>
          <a:p>
            <a:r>
              <a:rPr lang="mk-MK" dirty="0" smtClean="0"/>
              <a:t>Првото ниво се приемниците за нервни стимули.Тоа се специјализирани рецептори(за топло,ладно,притисок,вкус)или сетилни органи (за слух, вид и др.)</a:t>
            </a:r>
          </a:p>
          <a:p>
            <a:r>
              <a:rPr lang="mk-MK" dirty="0" smtClean="0"/>
              <a:t>Второто ниво се нервните патишта за спроведување на нервни импулси од рецепторите до нервните центри.</a:t>
            </a:r>
          </a:p>
          <a:p>
            <a:endParaRPr lang="mk-MK" dirty="0"/>
          </a:p>
          <a:p>
            <a:endParaRPr lang="mk-MK" dirty="0" smtClean="0"/>
          </a:p>
          <a:p>
            <a:endParaRPr lang="mk-MK" dirty="0"/>
          </a:p>
          <a:p>
            <a:endParaRPr lang="mk-MK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05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820</Words>
  <Application>Microsoft Office PowerPoint</Application>
  <PresentationFormat>On-screen Show (4:3)</PresentationFormat>
  <Paragraphs>40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Биологија за III година</vt:lpstr>
      <vt:lpstr>PowerPoint Presentation</vt:lpstr>
      <vt:lpstr>PowerPoint Presentation</vt:lpstr>
      <vt:lpstr>Нервно ткиво</vt:lpstr>
      <vt:lpstr>Функција на невроните и создавање на акциски потенцијал</vt:lpstr>
      <vt:lpstr>PowerPoint Presentation</vt:lpstr>
      <vt:lpstr>PowerPoint Presentation</vt:lpstr>
      <vt:lpstr>Нивоа на фукционирање на нервниот систем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Особини на рецепторите</vt:lpstr>
      <vt:lpstr>Сетило за слух</vt:lpstr>
      <vt:lpstr>PowerPoint Presentation</vt:lpstr>
      <vt:lpstr>Сетило за вид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Dimitar</dc:creator>
  <cp:lastModifiedBy>Dimitar</cp:lastModifiedBy>
  <cp:revision>27</cp:revision>
  <dcterms:created xsi:type="dcterms:W3CDTF">2006-08-16T00:00:00Z</dcterms:created>
  <dcterms:modified xsi:type="dcterms:W3CDTF">2020-03-19T15:22:55Z</dcterms:modified>
</cp:coreProperties>
</file>