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B77AD9-4458-4E6B-8529-13B10BBA40D3}" v="2485" dt="2020-03-18T15:43:46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9620" y="1471351"/>
            <a:ext cx="7108911" cy="4016621"/>
          </a:xfrm>
        </p:spPr>
        <p:txBody>
          <a:bodyPr anchor="ctr">
            <a:normAutofit/>
          </a:bodyPr>
          <a:lstStyle/>
          <a:p>
            <a:pPr algn="l"/>
            <a:r>
              <a:rPr lang="en-US" sz="61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Бизнис</a:t>
            </a:r>
            <a:r>
              <a:rPr lang="en-US" sz="6100" b="1" i="1" dirty="0">
                <a:solidFill>
                  <a:srgbClr val="FF0000"/>
                </a:solidFill>
                <a:latin typeface="Times New Roman"/>
                <a:cs typeface="Times New Roman"/>
              </a:rPr>
              <a:t> и </a:t>
            </a:r>
            <a:r>
              <a:rPr lang="en-US" sz="6100" b="1" i="1" dirty="0" err="1">
                <a:solidFill>
                  <a:srgbClr val="FF0000"/>
                </a:solidFill>
                <a:latin typeface="Times New Roman"/>
                <a:cs typeface="Times New Roman"/>
              </a:rPr>
              <a:t>претприемништво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3178" y="1845264"/>
            <a:ext cx="3000907" cy="3268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b="1" dirty="0" err="1">
                <a:latin typeface="Times New Roman"/>
                <a:cs typeface="Calibri"/>
              </a:rPr>
              <a:t>Безбедност</a:t>
            </a:r>
            <a:r>
              <a:rPr lang="en-US" sz="2800" b="1" dirty="0">
                <a:latin typeface="Times New Roman"/>
                <a:cs typeface="Calibri"/>
              </a:rPr>
              <a:t> </a:t>
            </a:r>
            <a:r>
              <a:rPr lang="en-US" sz="2800" b="1" dirty="0" err="1">
                <a:latin typeface="Times New Roman"/>
                <a:cs typeface="Calibri"/>
              </a:rPr>
              <a:t>во</a:t>
            </a:r>
            <a:r>
              <a:rPr lang="en-US" sz="2800" b="1" dirty="0">
                <a:latin typeface="Times New Roman"/>
                <a:cs typeface="Calibri"/>
              </a:rPr>
              <a:t> </a:t>
            </a:r>
            <a:r>
              <a:rPr lang="en-US" sz="2800" b="1" dirty="0" err="1">
                <a:latin typeface="Times New Roman"/>
                <a:cs typeface="Calibri"/>
              </a:rPr>
              <a:t>деловното</a:t>
            </a:r>
            <a:r>
              <a:rPr lang="en-US" sz="2800" b="1" dirty="0">
                <a:latin typeface="Times New Roman"/>
                <a:cs typeface="Calibri"/>
              </a:rPr>
              <a:t> </a:t>
            </a:r>
            <a:r>
              <a:rPr lang="en-US" sz="2800" b="1" dirty="0" err="1">
                <a:latin typeface="Times New Roman"/>
                <a:cs typeface="Calibri"/>
              </a:rPr>
              <a:t>опкружување</a:t>
            </a:r>
          </a:p>
          <a:p>
            <a:pPr algn="l"/>
            <a:endParaRPr lang="en-US" sz="2200"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FD85-64D6-46E7-BF98-4036C463B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9369"/>
            <a:ext cx="10515600" cy="1325563"/>
          </a:xfrm>
        </p:spPr>
        <p:txBody>
          <a:bodyPr/>
          <a:lstStyle/>
          <a:p>
            <a:r>
              <a:rPr lang="en-US" sz="3600" dirty="0" err="1">
                <a:latin typeface="Times New Roman"/>
                <a:cs typeface="Calibri Light"/>
              </a:rPr>
              <a:t>Обезбедување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на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соодветни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услови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за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работа</a:t>
            </a:r>
            <a:endParaRPr lang="en-US" dirty="0" err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54484-240A-4AC7-8CC5-C48282FFF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err="1">
                <a:latin typeface="Times New Roman"/>
                <a:cs typeface="Calibri"/>
              </a:rPr>
              <a:t>Задачите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err="1">
                <a:latin typeface="Times New Roman"/>
                <a:cs typeface="Calibri"/>
              </a:rPr>
              <a:t>работникот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err="1">
                <a:latin typeface="Times New Roman"/>
                <a:cs typeface="Calibri"/>
              </a:rPr>
              <a:t>ги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err="1">
                <a:latin typeface="Times New Roman"/>
                <a:cs typeface="Calibri"/>
              </a:rPr>
              <a:t>врши</a:t>
            </a:r>
            <a:r>
              <a:rPr lang="en-US" dirty="0">
                <a:latin typeface="Times New Roman"/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1. </a:t>
            </a:r>
            <a:r>
              <a:rPr lang="en-US" err="1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Во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работните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простории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работодавецот</a:t>
            </a:r>
            <a:endParaRPr lang="en-US" dirty="0">
              <a:solidFill>
                <a:srgbClr val="FF0000"/>
              </a:solidFill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2. </a:t>
            </a:r>
            <a:r>
              <a:rPr lang="en-US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Во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надворешни</a:t>
            </a:r>
            <a:r>
              <a:rPr lang="en-US" dirty="0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dirty="0" err="1">
                <a:solidFill>
                  <a:srgbClr val="0070C0"/>
                </a:solidFill>
                <a:latin typeface="Times New Roman"/>
                <a:ea typeface="+mn-lt"/>
                <a:cs typeface="+mn-lt"/>
              </a:rPr>
              <a:t>услови</a:t>
            </a:r>
            <a:endParaRPr lang="en-US" dirty="0">
              <a:solidFill>
                <a:srgbClr val="0070C0"/>
              </a:solidFill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ea typeface="+mn-lt"/>
                <a:cs typeface="+mn-lt"/>
              </a:rPr>
              <a:t>3. </a:t>
            </a:r>
            <a:r>
              <a:rPr lang="en-US" err="1">
                <a:solidFill>
                  <a:srgbClr val="00B050"/>
                </a:solidFill>
                <a:latin typeface="Times New Roman"/>
                <a:ea typeface="+mn-lt"/>
                <a:cs typeface="+mn-lt"/>
              </a:rPr>
              <a:t>Од</a:t>
            </a:r>
            <a:r>
              <a:rPr lang="en-US" dirty="0">
                <a:solidFill>
                  <a:srgbClr val="00B050"/>
                </a:solidFill>
                <a:latin typeface="Times New Roman"/>
                <a:ea typeface="+mn-lt"/>
                <a:cs typeface="+mn-lt"/>
              </a:rPr>
              <a:t> </a:t>
            </a:r>
            <a:r>
              <a:rPr lang="en-US" err="1">
                <a:solidFill>
                  <a:srgbClr val="00B050"/>
                </a:solidFill>
                <a:latin typeface="Times New Roman"/>
                <a:ea typeface="+mn-lt"/>
                <a:cs typeface="+mn-lt"/>
              </a:rPr>
              <a:t>дома</a:t>
            </a:r>
            <a:endParaRPr lang="en-US" dirty="0">
              <a:solidFill>
                <a:srgbClr val="000000"/>
              </a:solidFill>
              <a:latin typeface="Times New Roman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Работодавецот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е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должен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да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му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обезбеди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потребни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услови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за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работа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работникот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,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што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значи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да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обезбеди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сигурност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при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работа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и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заштита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здравјето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err="1">
                <a:solidFill>
                  <a:srgbClr val="FF0000"/>
                </a:solidFill>
                <a:latin typeface="Times New Roman"/>
                <a:cs typeface="Calibri"/>
              </a:rPr>
              <a:t>работникот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.</a:t>
            </a:r>
          </a:p>
          <a:p>
            <a:pPr marL="457200" indent="-457200"/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Обезбедувањето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соодветни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услови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за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работа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значи</a:t>
            </a:r>
            <a:b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</a:b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исполнување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физички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критериуми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тоа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: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7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90003-5582-4B0D-B09A-5CB132AF7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102" y="701210"/>
            <a:ext cx="10515600" cy="5698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Соодветна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температура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во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просторијата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бучава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светлина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вентилација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методи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за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работа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 и </a:t>
            </a:r>
            <a:r>
              <a:rPr lang="en-US" dirty="0" err="1">
                <a:solidFill>
                  <a:srgbClr val="FF0000"/>
                </a:solidFill>
                <a:latin typeface="Times New Roman"/>
                <a:cs typeface="Calibri"/>
              </a:rPr>
              <a:t>друго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Times New Roman"/>
                <a:cs typeface="Calibri"/>
              </a:rPr>
              <a:t>     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Доколку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работата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се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извршува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во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надворешни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услови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потребно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е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работодавецот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да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обезбеди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соодветна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заштитна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опрема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костими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шлемови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ракавици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...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за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заштита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во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специфични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/>
                <a:cs typeface="Calibri"/>
              </a:rPr>
              <a:t>услови</a:t>
            </a: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Times New Roman"/>
                <a:cs typeface="Calibri"/>
              </a:rPr>
              <a:t>     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Доколку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се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работи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од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дома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,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треба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да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постојат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истите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услови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како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и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во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работните</a:t>
            </a:r>
            <a:r>
              <a:rPr lang="en-US" dirty="0">
                <a:solidFill>
                  <a:srgbClr val="00B050"/>
                </a:solidFill>
                <a:latin typeface="Times New Roman"/>
                <a:cs typeface="Calibri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/>
                <a:cs typeface="Calibri"/>
              </a:rPr>
              <a:t>простории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Times New Roman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Calibri"/>
              </a:rPr>
              <a:t>    </a:t>
            </a:r>
            <a:r>
              <a:rPr lang="en-US" dirty="0" err="1">
                <a:latin typeface="Times New Roman"/>
                <a:cs typeface="Calibri"/>
              </a:rPr>
              <a:t>Работодавецот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условите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работа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кои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ги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дава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треба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да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ги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исполнуваат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пропишаните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мерки</a:t>
            </a:r>
            <a:r>
              <a:rPr lang="en-US" dirty="0">
                <a:latin typeface="Times New Roman"/>
                <a:cs typeface="Calibri"/>
              </a:rPr>
              <a:t> и </a:t>
            </a:r>
            <a:r>
              <a:rPr lang="en-US" dirty="0" err="1">
                <a:latin typeface="Times New Roman"/>
                <a:cs typeface="Calibri"/>
              </a:rPr>
              <a:t>нормативи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заштита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при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работа</a:t>
            </a:r>
            <a:r>
              <a:rPr lang="en-US" dirty="0">
                <a:latin typeface="Times New Roman"/>
                <a:cs typeface="Calibri"/>
              </a:rPr>
              <a:t>. </a:t>
            </a:r>
            <a:r>
              <a:rPr lang="en-US" dirty="0" err="1">
                <a:latin typeface="Times New Roman"/>
                <a:cs typeface="Calibri"/>
              </a:rPr>
              <a:t>Работникот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треба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да</a:t>
            </a:r>
            <a:r>
              <a:rPr lang="en-US" dirty="0">
                <a:latin typeface="Times New Roman"/>
                <a:cs typeface="Calibri"/>
              </a:rPr>
              <a:t> </a:t>
            </a:r>
            <a:r>
              <a:rPr lang="en-US" dirty="0" err="1">
                <a:latin typeface="Times New Roman"/>
                <a:cs typeface="Calibri"/>
              </a:rPr>
              <a:t>се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придржува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кон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мерките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заштита</a:t>
            </a:r>
            <a:r>
              <a:rPr lang="en-US" dirty="0">
                <a:latin typeface="Times New Roman"/>
                <a:cs typeface="Calibri"/>
              </a:rPr>
              <a:t> и </a:t>
            </a:r>
            <a:r>
              <a:rPr lang="en-US" dirty="0" err="1">
                <a:latin typeface="Times New Roman"/>
                <a:cs typeface="Calibri"/>
              </a:rPr>
              <a:t>да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ги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врши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работните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задачи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со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внимание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заради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обезбедување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на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својот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живот</a:t>
            </a:r>
            <a:r>
              <a:rPr lang="en-US" dirty="0">
                <a:latin typeface="Times New Roman"/>
                <a:cs typeface="Calibri"/>
              </a:rPr>
              <a:t> и </a:t>
            </a:r>
            <a:r>
              <a:rPr lang="en-US" dirty="0" err="1">
                <a:latin typeface="Times New Roman"/>
                <a:cs typeface="Calibri"/>
              </a:rPr>
              <a:t>здравје</a:t>
            </a:r>
            <a:r>
              <a:rPr lang="en-US" dirty="0">
                <a:latin typeface="Times New Roman"/>
                <a:cs typeface="Calibri"/>
              </a:rPr>
              <a:t> и </a:t>
            </a:r>
            <a:r>
              <a:rPr lang="en-US" dirty="0" err="1">
                <a:latin typeface="Times New Roman"/>
                <a:cs typeface="Calibri"/>
              </a:rPr>
              <a:t>животот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на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сите</a:t>
            </a:r>
            <a:r>
              <a:rPr lang="en-US" dirty="0">
                <a:latin typeface="Times New Roman"/>
                <a:cs typeface="Calibri"/>
              </a:rPr>
              <a:t> </a:t>
            </a:r>
            <a:r>
              <a:rPr lang="en-US" dirty="0" err="1">
                <a:latin typeface="Times New Roman"/>
                <a:cs typeface="Calibri"/>
              </a:rPr>
              <a:t>работници</a:t>
            </a:r>
            <a:r>
              <a:rPr lang="en-US" dirty="0">
                <a:latin typeface="Times New Roman"/>
                <a:cs typeface="Calibri"/>
              </a:rPr>
              <a:t>.</a:t>
            </a:r>
            <a:endParaRPr lang="en-US" dirty="0">
              <a:solidFill>
                <a:srgbClr val="000000"/>
              </a:solidFill>
              <a:latin typeface="Times New Roman"/>
              <a:cs typeface="Calibri"/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17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9CB31-71FF-4C86-A7DF-3AE820E2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320"/>
            <a:ext cx="10515600" cy="1325563"/>
          </a:xfrm>
        </p:spPr>
        <p:txBody>
          <a:bodyPr/>
          <a:lstStyle/>
          <a:p>
            <a:r>
              <a:rPr lang="en-US" sz="3600" dirty="0" err="1">
                <a:latin typeface="Times New Roman"/>
                <a:cs typeface="Calibri Light"/>
              </a:rPr>
              <a:t>Задачи</a:t>
            </a:r>
            <a:r>
              <a:rPr lang="en-US" sz="3600" dirty="0">
                <a:latin typeface="Times New Roman"/>
                <a:cs typeface="Calibri Light"/>
              </a:rPr>
              <a:t> и </a:t>
            </a:r>
            <a:r>
              <a:rPr lang="en-US" sz="3600" dirty="0" err="1">
                <a:latin typeface="Times New Roman"/>
                <a:cs typeface="Calibri Light"/>
              </a:rPr>
              <a:t>обврски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на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вработените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во</a:t>
            </a:r>
            <a:r>
              <a:rPr lang="en-US" sz="3600" dirty="0">
                <a:latin typeface="Times New Roman"/>
                <a:cs typeface="Calibri Light"/>
              </a:rPr>
              <a:t> </a:t>
            </a:r>
            <a:r>
              <a:rPr lang="en-US" sz="3600" dirty="0" err="1">
                <a:latin typeface="Times New Roman"/>
                <a:cs typeface="Calibri Light"/>
              </a:rPr>
              <a:t>претпријатието</a:t>
            </a:r>
            <a:endParaRPr lang="en-US" sz="3600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CF51-CDC6-40C9-9757-01AD10B00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723"/>
            <a:ext cx="10515600" cy="500182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 err="1">
                <a:latin typeface="Times New Roman"/>
                <a:cs typeface="Calibri"/>
              </a:rPr>
              <a:t>Со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стапување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во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работен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однос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вработените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превземаат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обврски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истите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насочени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кон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остварување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економските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ефекти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претпријатието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r>
              <a:rPr lang="en-US" sz="2400" dirty="0" err="1">
                <a:latin typeface="Times New Roman"/>
                <a:cs typeface="Calibri"/>
              </a:rPr>
              <a:t>Секој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работник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треба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го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почитува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редот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дисциплината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во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претпријатието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ги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извршува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обврските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совесно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навремено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r>
              <a:rPr lang="en-US" sz="2400" dirty="0" err="1">
                <a:latin typeface="Times New Roman"/>
                <a:cs typeface="Calibri"/>
              </a:rPr>
              <a:t>Секој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работник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треба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приджува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кон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прописите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заштита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од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болест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заштита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работа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пожар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експлозија</a:t>
            </a:r>
            <a:r>
              <a:rPr lang="en-US" sz="2400" dirty="0">
                <a:latin typeface="Times New Roman"/>
                <a:cs typeface="Calibri"/>
              </a:rPr>
              <a:t>, </a:t>
            </a:r>
            <a:r>
              <a:rPr lang="en-US" sz="2400" dirty="0" err="1">
                <a:latin typeface="Times New Roman"/>
                <a:cs typeface="Calibri"/>
              </a:rPr>
              <a:t>како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прописи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заштита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животната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средина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r>
              <a:rPr lang="en-US" sz="2400" dirty="0" err="1">
                <a:latin typeface="Times New Roman"/>
                <a:cs typeface="Calibri"/>
              </a:rPr>
              <a:t>Работникот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треба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свесно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постапува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средствата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работа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тоа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користејќи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ги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техничките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упатства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за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работа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порписно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редовно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ги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одржува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истите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средства</a:t>
            </a:r>
            <a:r>
              <a:rPr lang="en-US" sz="2400" dirty="0">
                <a:latin typeface="Times New Roman"/>
                <a:cs typeface="Calibri"/>
              </a:rPr>
              <a:t>.</a:t>
            </a:r>
          </a:p>
          <a:p>
            <a:r>
              <a:rPr lang="en-US" sz="2400" dirty="0" err="1">
                <a:latin typeface="Times New Roman"/>
                <a:cs typeface="Calibri"/>
              </a:rPr>
              <a:t>Во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текот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работењето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работникот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треба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конзумира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алкохол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наркотични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средства</a:t>
            </a:r>
            <a:r>
              <a:rPr lang="en-US" sz="2400" dirty="0">
                <a:latin typeface="Times New Roman"/>
                <a:cs typeface="Calibri"/>
              </a:rPr>
              <a:t> и </a:t>
            </a:r>
            <a:r>
              <a:rPr lang="en-US" sz="2400" dirty="0" err="1">
                <a:latin typeface="Times New Roman"/>
                <a:cs typeface="Calibri"/>
              </a:rPr>
              <a:t>несмее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неовластено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да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ги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користи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средствата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или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стори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кражба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со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што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ќе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предизвика</a:t>
            </a:r>
            <a:r>
              <a:rPr lang="en-US" sz="2400" dirty="0">
                <a:latin typeface="Times New Roman"/>
                <a:cs typeface="Calibri"/>
              </a:rPr>
              <a:t> </a:t>
            </a:r>
            <a:r>
              <a:rPr lang="en-US" sz="2400" dirty="0" err="1">
                <a:latin typeface="Times New Roman"/>
                <a:cs typeface="Calibri"/>
              </a:rPr>
              <a:t>штета</a:t>
            </a:r>
            <a:endParaRPr lang="en-US" sz="240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661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D98A3-BC45-4309-B299-E071F82FB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029" y="300076"/>
            <a:ext cx="10515600" cy="1325563"/>
          </a:xfrm>
        </p:spPr>
        <p:txBody>
          <a:bodyPr/>
          <a:lstStyle/>
          <a:p>
            <a:r>
              <a:rPr lang="en-US" dirty="0" err="1">
                <a:latin typeface="Times New Roman"/>
                <a:cs typeface="Calibri Light"/>
              </a:rPr>
              <a:t>Дискусија</a:t>
            </a:r>
            <a:r>
              <a:rPr lang="en-US" dirty="0">
                <a:latin typeface="Times New Roman"/>
                <a:cs typeface="Calibri Light"/>
              </a:rPr>
              <a:t> </a:t>
            </a:r>
            <a:r>
              <a:rPr lang="en-US" dirty="0" err="1">
                <a:latin typeface="Times New Roman"/>
                <a:cs typeface="Calibri Light"/>
              </a:rPr>
              <a:t>за</a:t>
            </a:r>
            <a:r>
              <a:rPr lang="en-US" dirty="0">
                <a:latin typeface="Times New Roman"/>
                <a:cs typeface="Calibri Light"/>
              </a:rPr>
              <a:t> </a:t>
            </a:r>
            <a:r>
              <a:rPr lang="en-US" dirty="0" err="1">
                <a:latin typeface="Times New Roman"/>
                <a:cs typeface="Calibri Light"/>
              </a:rPr>
              <a:t>безбедност</a:t>
            </a:r>
            <a:r>
              <a:rPr lang="en-US" dirty="0">
                <a:latin typeface="Times New Roman"/>
                <a:cs typeface="Calibri Light"/>
              </a:rPr>
              <a:t> </a:t>
            </a:r>
            <a:r>
              <a:rPr lang="en-US" dirty="0" err="1">
                <a:latin typeface="Times New Roman"/>
                <a:cs typeface="Calibri Light"/>
              </a:rPr>
              <a:t>при</a:t>
            </a:r>
            <a:r>
              <a:rPr lang="en-US" dirty="0">
                <a:latin typeface="Times New Roman"/>
                <a:cs typeface="Calibri Light"/>
              </a:rPr>
              <a:t> </a:t>
            </a:r>
            <a:r>
              <a:rPr lang="en-US" dirty="0" err="1">
                <a:latin typeface="Times New Roman"/>
                <a:cs typeface="Calibri Light"/>
              </a:rPr>
              <a:t>работа</a:t>
            </a:r>
            <a:endParaRPr lang="en-US" dirty="0" err="1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1E743-EC41-4834-9FFE-D6515F282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Размислете</a:t>
            </a:r>
            <a:r>
              <a:rPr lang="en-US" dirty="0">
                <a:cs typeface="Calibri"/>
              </a:rPr>
              <a:t>: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/>
              </a:rPr>
              <a:t>Што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треба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обезбеде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работодавецот</a:t>
            </a:r>
            <a:r>
              <a:rPr lang="en-US" dirty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/>
              </a:rPr>
              <a:t>Кои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работни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места</a:t>
            </a:r>
            <a:r>
              <a:rPr lang="en-US" dirty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/>
              </a:rPr>
              <a:t>Кои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физички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критериуми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исполни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работодавецот</a:t>
            </a:r>
            <a:r>
              <a:rPr lang="en-US" dirty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што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треба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придржува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работникот</a:t>
            </a:r>
            <a:r>
              <a:rPr lang="en-US" dirty="0">
                <a:cs typeface="Calibri"/>
              </a:rPr>
              <a:t>?</a:t>
            </a:r>
          </a:p>
          <a:p>
            <a:pPr marL="514350" indent="-514350">
              <a:buAutoNum type="arabicPeriod"/>
            </a:pPr>
            <a:r>
              <a:rPr lang="en-US" dirty="0" err="1">
                <a:cs typeface="Calibri"/>
              </a:rPr>
              <a:t>Кои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работи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смее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да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ги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злоупотребува</a:t>
            </a:r>
            <a:r>
              <a:rPr lang="en-US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170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89935-36F9-4001-A83F-B256DD70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/>
                <a:cs typeface="Calibri Light"/>
              </a:rPr>
              <a:t>Вежба</a:t>
            </a:r>
            <a:endParaRPr lang="en-US" dirty="0" err="1">
              <a:latin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E144-7EF1-4F32-9E1F-4C03276A3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Пронајдете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фирма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ваш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избор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којашто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користи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заштитни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средства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помагала</a:t>
            </a:r>
            <a:r>
              <a:rPr lang="en-US" dirty="0">
                <a:cs typeface="Calibri"/>
              </a:rPr>
              <a:t>. И </a:t>
            </a:r>
            <a:r>
              <a:rPr lang="en-US" dirty="0" err="1">
                <a:cs typeface="Calibri"/>
              </a:rPr>
              <a:t>опишете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ја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фирмата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какви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заштитни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средства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има</a:t>
            </a:r>
            <a:r>
              <a:rPr lang="en-US" dirty="0">
                <a:cs typeface="Calibri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Бизнис и претприемништво</vt:lpstr>
      <vt:lpstr>Обезбедување на соодветни услови за работа</vt:lpstr>
      <vt:lpstr>PowerPoint Presentation</vt:lpstr>
      <vt:lpstr>Задачи и обврски на вработените во претпријатието</vt:lpstr>
      <vt:lpstr>Дискусија за безбедност при работа</vt:lpstr>
      <vt:lpstr>Вежба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210</cp:revision>
  <dcterms:created xsi:type="dcterms:W3CDTF">2020-03-18T15:14:54Z</dcterms:created>
  <dcterms:modified xsi:type="dcterms:W3CDTF">2020-03-18T15:43:59Z</dcterms:modified>
</cp:coreProperties>
</file>