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0" r:id="rId4"/>
    <p:sldId id="261" r:id="rId5"/>
    <p:sldId id="263" r:id="rId6"/>
    <p:sldId id="258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AA3-C3B0-46D4-B132-550985679E8F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87-BCBE-4672-BAA9-77970DB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AA3-C3B0-46D4-B132-550985679E8F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87-BCBE-4672-BAA9-77970DB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AA3-C3B0-46D4-B132-550985679E8F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87-BCBE-4672-BAA9-77970DBCE5A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AA3-C3B0-46D4-B132-550985679E8F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87-BCBE-4672-BAA9-77970DBCE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AA3-C3B0-46D4-B132-550985679E8F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87-BCBE-4672-BAA9-77970DB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AA3-C3B0-46D4-B132-550985679E8F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87-BCBE-4672-BAA9-77970DBCE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AA3-C3B0-46D4-B132-550985679E8F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87-BCBE-4672-BAA9-77970DB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AA3-C3B0-46D4-B132-550985679E8F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87-BCBE-4672-BAA9-77970DB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AA3-C3B0-46D4-B132-550985679E8F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87-BCBE-4672-BAA9-77970DBCE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AA3-C3B0-46D4-B132-550985679E8F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87-BCBE-4672-BAA9-77970DBCE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AA3-C3B0-46D4-B132-550985679E8F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87-BCBE-4672-BAA9-77970DBCE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7F3AA3-C3B0-46D4-B132-550985679E8F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DC4F287-BCBE-4672-BAA9-77970DBCE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PRESENT SIMPLE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161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1538" y="3160375"/>
            <a:ext cx="7408862" cy="2480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8905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dirty="0"/>
              <a:t>За изразување повторливи дејствија, навики, генерални вистини, емоции и желби.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mk-MK" dirty="0"/>
              <a:t>(</a:t>
            </a:r>
            <a:r>
              <a:rPr lang="en-GB" dirty="0"/>
              <a:t>I work in Bitola./ Bitola is a town.)</a:t>
            </a:r>
            <a:endParaRPr lang="mk-MK" dirty="0"/>
          </a:p>
          <a:p>
            <a:r>
              <a:rPr lang="mk-MK" dirty="0"/>
              <a:t>За давање инструкции</a:t>
            </a:r>
            <a:r>
              <a:rPr lang="en-GB" dirty="0"/>
              <a:t> (Turn left)</a:t>
            </a:r>
            <a:endParaRPr lang="mk-MK" dirty="0"/>
          </a:p>
          <a:p>
            <a:r>
              <a:rPr lang="mk-MK" dirty="0"/>
              <a:t>За изразување договорени планови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( Lessons start at 7:45)</a:t>
            </a:r>
            <a:endParaRPr lang="mk-MK" dirty="0"/>
          </a:p>
          <a:p>
            <a:endParaRPr lang="mk-MK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/>
              <a:t>УПОТРЕБА НА СЕГАШНО ПРОСТО ВРЕМЕ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110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667000"/>
            <a:ext cx="7408333" cy="3450696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PLAY</a:t>
            </a:r>
            <a:r>
              <a:rPr lang="en-GB" u="sng" dirty="0"/>
              <a:t>S</a:t>
            </a:r>
            <a:endParaRPr lang="en-GB" dirty="0"/>
          </a:p>
          <a:p>
            <a:r>
              <a:rPr lang="en-GB" dirty="0"/>
              <a:t>START</a:t>
            </a:r>
            <a:r>
              <a:rPr lang="en-GB" u="sng" dirty="0"/>
              <a:t>S</a:t>
            </a:r>
            <a:endParaRPr lang="en-GB" dirty="0"/>
          </a:p>
          <a:p>
            <a:r>
              <a:rPr lang="en-GB" dirty="0"/>
              <a:t>ACT</a:t>
            </a:r>
            <a:r>
              <a:rPr lang="en-GB" u="sng" dirty="0"/>
              <a:t>S</a:t>
            </a:r>
            <a:endParaRPr lang="en-GB" dirty="0"/>
          </a:p>
          <a:p>
            <a:r>
              <a:rPr lang="en-GB" dirty="0"/>
              <a:t>MAKE</a:t>
            </a:r>
            <a:r>
              <a:rPr lang="en-GB" u="sng" dirty="0"/>
              <a:t>S</a:t>
            </a:r>
          </a:p>
          <a:p>
            <a:r>
              <a:rPr lang="en-GB" dirty="0"/>
              <a:t>GET</a:t>
            </a:r>
            <a:r>
              <a:rPr lang="en-GB" u="sng" dirty="0"/>
              <a:t>S</a:t>
            </a:r>
            <a:r>
              <a:rPr lang="en-GB" dirty="0"/>
              <a:t> UP</a:t>
            </a:r>
            <a:endParaRPr lang="mk-MK" dirty="0"/>
          </a:p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r>
              <a:rPr lang="mk-MK" b="1" dirty="0"/>
              <a:t>ОСВЕН</a:t>
            </a:r>
          </a:p>
          <a:p>
            <a:pPr marL="0" indent="0">
              <a:buNone/>
            </a:pPr>
            <a:endParaRPr lang="mk-MK" dirty="0"/>
          </a:p>
          <a:p>
            <a:r>
              <a:rPr lang="en-GB" dirty="0"/>
              <a:t>WATCH</a:t>
            </a:r>
            <a:r>
              <a:rPr lang="en-GB" u="sng" dirty="0"/>
              <a:t>ES</a:t>
            </a:r>
          </a:p>
          <a:p>
            <a:r>
              <a:rPr lang="en-GB" dirty="0"/>
              <a:t>GO</a:t>
            </a:r>
            <a:r>
              <a:rPr lang="en-GB" u="sng" dirty="0"/>
              <a:t>ES</a:t>
            </a:r>
          </a:p>
          <a:p>
            <a:r>
              <a:rPr lang="en-GB" dirty="0"/>
              <a:t>DO</a:t>
            </a:r>
            <a:r>
              <a:rPr lang="en-GB" u="sng" dirty="0"/>
              <a:t>ES</a:t>
            </a:r>
          </a:p>
          <a:p>
            <a:r>
              <a:rPr lang="en-GB" dirty="0"/>
              <a:t>FINISH</a:t>
            </a:r>
            <a:r>
              <a:rPr lang="en-GB" u="sng" dirty="0"/>
              <a:t>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/>
              <a:t>ФОРМАТА НА ГЛАГОЛИТЕ ВО 3 ЛИЦЕ ЕДНИНА (</a:t>
            </a:r>
            <a:r>
              <a:rPr lang="en-GB" dirty="0"/>
              <a:t>HE, SHE, IT</a:t>
            </a:r>
            <a:r>
              <a:rPr lang="mk-MK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2895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He walk</a:t>
            </a:r>
            <a:r>
              <a:rPr lang="en-GB" b="1" dirty="0"/>
              <a:t>s</a:t>
            </a:r>
            <a:r>
              <a:rPr lang="en-GB" dirty="0"/>
              <a:t> to school.</a:t>
            </a:r>
            <a:endParaRPr lang="en-US" dirty="0"/>
          </a:p>
          <a:p>
            <a:pPr lvl="0"/>
            <a:r>
              <a:rPr lang="en-GB" dirty="0"/>
              <a:t>He </a:t>
            </a:r>
            <a:r>
              <a:rPr lang="en-GB" b="1" dirty="0"/>
              <a:t>doesn’t</a:t>
            </a:r>
            <a:r>
              <a:rPr lang="en-GB" dirty="0"/>
              <a:t> walk to school.</a:t>
            </a:r>
            <a:endParaRPr lang="en-US" dirty="0"/>
          </a:p>
          <a:p>
            <a:pPr lvl="0"/>
            <a:r>
              <a:rPr lang="en-GB" b="1" u="sng" dirty="0"/>
              <a:t>Does </a:t>
            </a:r>
            <a:r>
              <a:rPr lang="en-GB" dirty="0"/>
              <a:t>he walk to school?</a:t>
            </a:r>
            <a:endParaRPr lang="en-US" dirty="0"/>
          </a:p>
          <a:p>
            <a:pPr lvl="0"/>
            <a:r>
              <a:rPr lang="en-GB" dirty="0"/>
              <a:t>Yes, he </a:t>
            </a:r>
            <a:r>
              <a:rPr lang="en-GB" b="1" dirty="0"/>
              <a:t>does</a:t>
            </a:r>
            <a:r>
              <a:rPr lang="en-GB" dirty="0"/>
              <a:t>.        /     No, he </a:t>
            </a:r>
            <a:r>
              <a:rPr lang="en-GB" b="1" dirty="0"/>
              <a:t>doesn’t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921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You play football.                                                                                    </a:t>
            </a:r>
            <a:endParaRPr lang="en-US" dirty="0"/>
          </a:p>
          <a:p>
            <a:pPr lvl="0"/>
            <a:r>
              <a:rPr lang="en-GB" dirty="0"/>
              <a:t>You </a:t>
            </a:r>
            <a:r>
              <a:rPr lang="en-GB" b="1" dirty="0"/>
              <a:t>don’t</a:t>
            </a:r>
            <a:r>
              <a:rPr lang="en-GB" dirty="0"/>
              <a:t> play football.                                                                           </a:t>
            </a:r>
            <a:endParaRPr lang="en-US" dirty="0"/>
          </a:p>
          <a:p>
            <a:pPr lvl="0"/>
            <a:r>
              <a:rPr lang="en-GB" b="1" u="sng" dirty="0"/>
              <a:t>Do </a:t>
            </a:r>
            <a:r>
              <a:rPr lang="en-GB" dirty="0"/>
              <a:t>you play football?                                                                            </a:t>
            </a:r>
            <a:endParaRPr lang="en-US" dirty="0"/>
          </a:p>
          <a:p>
            <a:pPr lvl="0"/>
            <a:r>
              <a:rPr lang="en-GB" dirty="0"/>
              <a:t>Yes, I</a:t>
            </a:r>
            <a:r>
              <a:rPr lang="en-GB" b="1" dirty="0"/>
              <a:t> do</a:t>
            </a:r>
            <a:r>
              <a:rPr lang="en-GB" dirty="0"/>
              <a:t>.     /        No, I </a:t>
            </a:r>
            <a:r>
              <a:rPr lang="en-GB" b="1" dirty="0"/>
              <a:t>don’t</a:t>
            </a:r>
            <a:r>
              <a:rPr lang="en-GB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405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He ____________________his homework every day.(do)</a:t>
            </a:r>
            <a:endParaRPr lang="en-US" sz="2000" dirty="0"/>
          </a:p>
          <a:p>
            <a:r>
              <a:rPr lang="en-GB" sz="2000" dirty="0"/>
              <a:t> We ____________________football after school. (play)</a:t>
            </a:r>
          </a:p>
          <a:p>
            <a:r>
              <a:rPr lang="en-GB" sz="2000" dirty="0"/>
              <a:t>I _____________________ at 7 o’clock. (get up)</a:t>
            </a:r>
          </a:p>
          <a:p>
            <a:r>
              <a:rPr lang="en-GB" sz="2000" dirty="0"/>
              <a:t>She ___________________ school at 1 o’clock. (finish)</a:t>
            </a:r>
          </a:p>
          <a:p>
            <a:r>
              <a:rPr lang="en-GB" sz="2000" dirty="0"/>
              <a:t>You ___________________ watch TV every evening.(watch)</a:t>
            </a:r>
          </a:p>
          <a:p>
            <a:r>
              <a:rPr lang="en-GB" sz="2000" dirty="0"/>
              <a:t>They ___________________ lunch at school. (have)</a:t>
            </a:r>
          </a:p>
          <a:p>
            <a:r>
              <a:rPr lang="en-GB" sz="2000" dirty="0"/>
              <a:t>He __________________to bed at 22:00. (not go)</a:t>
            </a:r>
          </a:p>
          <a:p>
            <a:r>
              <a:rPr lang="en-GB" sz="2000" dirty="0"/>
              <a:t>I ____________________dinner in a restaurant. (not have)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Put </a:t>
            </a:r>
            <a:r>
              <a:rPr lang="en-GB"/>
              <a:t>the verbs </a:t>
            </a:r>
            <a:r>
              <a:rPr lang="en-GB" dirty="0"/>
              <a:t>in the correct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0350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</TotalTime>
  <Words>216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PRESENT SIMPLE TENSE</vt:lpstr>
      <vt:lpstr>Slide 2</vt:lpstr>
      <vt:lpstr>УПОТРЕБА НА СЕГАШНО ПРОСТО ВРЕМЕ</vt:lpstr>
      <vt:lpstr>ФОРМАТА НА ГЛАГОЛИТЕ ВО 3 ЛИЦЕ ЕДНИНА (HE, SHE, IT)</vt:lpstr>
      <vt:lpstr>Slide 5</vt:lpstr>
      <vt:lpstr>Slide 6</vt:lpstr>
      <vt:lpstr>Put the verbs in the correct form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TENSE</dc:title>
  <dc:creator>suza</dc:creator>
  <cp:lastModifiedBy>user</cp:lastModifiedBy>
  <cp:revision>9</cp:revision>
  <dcterms:created xsi:type="dcterms:W3CDTF">2020-03-15T16:30:34Z</dcterms:created>
  <dcterms:modified xsi:type="dcterms:W3CDTF">2020-03-16T20:34:38Z</dcterms:modified>
</cp:coreProperties>
</file>