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9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19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1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9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9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9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00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84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79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21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0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2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567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mk-MK" dirty="0" smtClean="0"/>
              <a:t>Училиште: ОУ „Крсте П. Мисирков“-Бистрица, Битола</a:t>
            </a:r>
            <a:endParaRPr lang="en-US" dirty="0" smtClean="0"/>
          </a:p>
          <a:p>
            <a:pPr algn="l"/>
            <a:r>
              <a:rPr lang="mk-MK" dirty="0" smtClean="0"/>
              <a:t>Наставник: Марија П. Тодоровска</a:t>
            </a:r>
          </a:p>
          <a:p>
            <a:pPr algn="l"/>
            <a:r>
              <a:rPr lang="mk-MK" dirty="0" smtClean="0"/>
              <a:t>Одделение: 7</a:t>
            </a:r>
            <a:r>
              <a:rPr lang="en-US" dirty="0" smtClean="0"/>
              <a:t> -b(</a:t>
            </a:r>
            <a:r>
              <a:rPr lang="mk-MK" dirty="0" smtClean="0"/>
              <a:t>седмо)</a:t>
            </a:r>
          </a:p>
          <a:p>
            <a:pPr algn="l"/>
            <a:r>
              <a:rPr lang="mk-MK" dirty="0" smtClean="0"/>
              <a:t>Учебник: </a:t>
            </a:r>
            <a:r>
              <a:rPr lang="en-US" dirty="0" smtClean="0"/>
              <a:t>Messages </a:t>
            </a:r>
            <a:r>
              <a:rPr lang="mk-MK" dirty="0" smtClean="0"/>
              <a:t>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0"/>
            <a:ext cx="4376936" cy="230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6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Тема –</a:t>
            </a:r>
            <a:r>
              <a:rPr lang="en-US" dirty="0" smtClean="0"/>
              <a:t>Our incredible world- </a:t>
            </a:r>
            <a:r>
              <a:rPr lang="mk-MK" dirty="0" smtClean="0"/>
              <a:t>суперлатив кај придавките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Суперлативот е начин на споредување придавки каде еден предмет или едно живо суштество го споредуваме со останатата група, односно го ИСТАКНУВАМЕ во однос на останатите во соодветната група. </a:t>
            </a:r>
          </a:p>
          <a:p>
            <a:r>
              <a:rPr lang="mk-MK" dirty="0" smtClean="0"/>
              <a:t>Се прави со определн член </a:t>
            </a:r>
            <a:r>
              <a:rPr lang="en-US" dirty="0" smtClean="0"/>
              <a:t>THE</a:t>
            </a:r>
            <a:r>
              <a:rPr lang="mk-MK" dirty="0" smtClean="0"/>
              <a:t> и наставка</a:t>
            </a:r>
            <a:r>
              <a:rPr lang="en-US" dirty="0" smtClean="0"/>
              <a:t> –EST</a:t>
            </a:r>
            <a:r>
              <a:rPr lang="mk-MK" dirty="0" smtClean="0"/>
              <a:t> на самата придавка, (кај кратките придавки) и со пишување </a:t>
            </a:r>
            <a:r>
              <a:rPr lang="en-US" dirty="0" smtClean="0"/>
              <a:t>THE MOST </a:t>
            </a:r>
            <a:r>
              <a:rPr lang="mk-MK" dirty="0" smtClean="0"/>
              <a:t> пред придавката </a:t>
            </a:r>
            <a:r>
              <a:rPr lang="en-US" dirty="0" smtClean="0"/>
              <a:t>(</a:t>
            </a:r>
            <a:r>
              <a:rPr lang="mk-MK" dirty="0" smtClean="0"/>
              <a:t>кај долгите придавки)</a:t>
            </a:r>
          </a:p>
          <a:p>
            <a:r>
              <a:rPr lang="mk-MK" dirty="0" smtClean="0"/>
              <a:t>Пример: </a:t>
            </a:r>
            <a:r>
              <a:rPr lang="en-US" dirty="0" smtClean="0"/>
              <a:t>THE </a:t>
            </a:r>
            <a:r>
              <a:rPr lang="en-US" dirty="0" err="1" smtClean="0"/>
              <a:t>biggEST</a:t>
            </a:r>
            <a:r>
              <a:rPr lang="en-US" dirty="0" smtClean="0"/>
              <a:t> and THE MOST amazing.</a:t>
            </a:r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ги фактите од вежба 1 и 2 и поврзете ги со дадените слики на стр.80, 81</a:t>
            </a:r>
          </a:p>
          <a:p>
            <a:r>
              <a:rPr lang="mk-MK" dirty="0" smtClean="0"/>
              <a:t>Следно, решете ја вежба 4 на стр.81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Работна недела: 11-1</a:t>
            </a:r>
            <a:r>
              <a:rPr lang="en-US" dirty="0" smtClean="0"/>
              <a:t>9</a:t>
            </a:r>
            <a:r>
              <a:rPr lang="mk-MK" dirty="0" smtClean="0"/>
              <a:t> март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Наставни единици: 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Вежби –компаратив кај именките со </a:t>
            </a:r>
            <a:r>
              <a:rPr lang="en-US" dirty="0" smtClean="0">
                <a:solidFill>
                  <a:srgbClr val="FF0000"/>
                </a:solidFill>
              </a:rPr>
              <a:t>as… as</a:t>
            </a:r>
            <a:endParaRPr lang="mk-MK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mk-MK" dirty="0" smtClean="0">
                <a:solidFill>
                  <a:srgbClr val="FF0000"/>
                </a:solidFill>
              </a:rPr>
              <a:t>Обработка –присвојни заменки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Reading –You don’t understand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Вежби за повторување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incredible world –</a:t>
            </a:r>
            <a:r>
              <a:rPr lang="mk-MK" dirty="0" smtClean="0">
                <a:solidFill>
                  <a:srgbClr val="FF0000"/>
                </a:solidFill>
              </a:rPr>
              <a:t>суперлатив кај придавките- обработка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1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Вежба 5 на стр.75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Секоја од речениците направете ја во компаратив на двата начини со </a:t>
            </a:r>
            <a:r>
              <a:rPr lang="en-US" dirty="0" smtClean="0"/>
              <a:t>‘than’ </a:t>
            </a:r>
            <a:r>
              <a:rPr lang="mk-MK" dirty="0" smtClean="0"/>
              <a:t>и со </a:t>
            </a:r>
            <a:r>
              <a:rPr lang="en-US" dirty="0" smtClean="0"/>
              <a:t>‘as…as’ </a:t>
            </a:r>
            <a:r>
              <a:rPr lang="mk-MK" dirty="0" smtClean="0"/>
              <a:t>како по примерот од учебникот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Еве како треба да изгледаат речениците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1.Detroit isn’t as big as Cancun.</a:t>
            </a:r>
          </a:p>
          <a:p>
            <a:r>
              <a:rPr lang="en-US" dirty="0" smtClean="0"/>
              <a:t>Cancun is hotter than Detroit.</a:t>
            </a:r>
            <a:endParaRPr lang="mk-MK" dirty="0" smtClean="0"/>
          </a:p>
          <a:p>
            <a:r>
              <a:rPr lang="mk-MK" dirty="0" smtClean="0"/>
              <a:t>2.</a:t>
            </a:r>
          </a:p>
          <a:p>
            <a:r>
              <a:rPr lang="mk-MK" dirty="0" smtClean="0"/>
              <a:t>3.</a:t>
            </a:r>
          </a:p>
          <a:p>
            <a:r>
              <a:rPr lang="mk-MK" dirty="0" smtClean="0"/>
              <a:t>4.</a:t>
            </a:r>
          </a:p>
          <a:p>
            <a:r>
              <a:rPr lang="mk-MK" dirty="0" smtClean="0"/>
              <a:t>5.</a:t>
            </a:r>
          </a:p>
          <a:p>
            <a:r>
              <a:rPr lang="mk-MK" dirty="0" smtClean="0"/>
              <a:t>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462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 smtClean="0"/>
              <a:t>Присвојните заменки се зборови кои укажуваат чие е нештото, кому му припаѓа но со заменување на присвојната придавка , на пр: </a:t>
            </a:r>
            <a:r>
              <a:rPr lang="en-US" dirty="0" smtClean="0"/>
              <a:t>This is MY BOOK./ This book is MINE.</a:t>
            </a:r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Присвојни заменки се: </a:t>
            </a:r>
            <a:r>
              <a:rPr lang="en-US" dirty="0" smtClean="0"/>
              <a:t>MINE, YOURS,HIS, HERS,ITS, OURS, YOURS, THEIRS </a:t>
            </a:r>
            <a:r>
              <a:rPr lang="mk-MK" dirty="0" smtClean="0"/>
              <a:t>за сите лица во еднина</a:t>
            </a:r>
            <a:r>
              <a:rPr lang="en-US" dirty="0" smtClean="0"/>
              <a:t> </a:t>
            </a:r>
            <a:r>
              <a:rPr lang="mk-MK" dirty="0" smtClean="0"/>
              <a:t>и множина.</a:t>
            </a:r>
          </a:p>
          <a:p>
            <a:pPr marL="0" indent="0">
              <a:buNone/>
            </a:pPr>
            <a:r>
              <a:rPr lang="mk-MK" dirty="0" smtClean="0"/>
              <a:t>Присвојните заменки претежно стојат на крајот на реченицата, после глаголот.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Присвојни заменки -обработка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21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mk-MK" dirty="0" smtClean="0"/>
              <a:t>Еве неколку примери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6612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1.</a:t>
            </a:r>
            <a:r>
              <a:rPr lang="en-US" dirty="0" smtClean="0"/>
              <a:t>These keys are HERS.- </a:t>
            </a:r>
            <a:r>
              <a:rPr lang="mk-MK" dirty="0" smtClean="0"/>
              <a:t>Овие клучеви се НЕЈЗИНИ.</a:t>
            </a:r>
            <a:endParaRPr lang="en-US" dirty="0" smtClean="0"/>
          </a:p>
          <a:p>
            <a:r>
              <a:rPr lang="en-US" dirty="0" smtClean="0"/>
              <a:t>2.Whose is this camera? ~ It’s OURS. –</a:t>
            </a:r>
            <a:r>
              <a:rPr lang="mk-MK" dirty="0" smtClean="0"/>
              <a:t>Наша 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73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Прочитајте го текстот на стр.76 од учебникот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-Пронајдете ги присвојните заменки од текстот и запишете ги во тетратката</a:t>
            </a:r>
          </a:p>
          <a:p>
            <a:pPr>
              <a:buNone/>
            </a:pPr>
            <a:r>
              <a:rPr lang="mk-MK" dirty="0" smtClean="0"/>
              <a:t>-Пополнете ја вежба 3 под а,</a:t>
            </a:r>
            <a:r>
              <a:rPr lang="en-US" dirty="0" smtClean="0"/>
              <a:t>b, c</a:t>
            </a:r>
            <a:r>
              <a:rPr lang="mk-MK" dirty="0" smtClean="0"/>
              <a:t> на истат страна</a:t>
            </a:r>
          </a:p>
        </p:txBody>
      </p:sp>
    </p:spTree>
    <p:extLst>
      <p:ext uri="{BB962C8B-B14F-4D97-AF65-F5344CB8AC3E}">
        <p14:creationId xmlns:p14="http://schemas.microsoft.com/office/powerpoint/2010/main" xmlns="" val="39691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understand -</a:t>
            </a:r>
            <a:r>
              <a:rPr lang="mk-MK" dirty="0" smtClean="0"/>
              <a:t>читање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го текстот на стр. 77</a:t>
            </a:r>
          </a:p>
          <a:p>
            <a:r>
              <a:rPr lang="mk-MK" dirty="0" smtClean="0"/>
              <a:t>Одговорете ги прашањата што се дадени под текстот</a:t>
            </a:r>
          </a:p>
          <a:p>
            <a:r>
              <a:rPr lang="mk-MK" dirty="0" smtClean="0"/>
              <a:t>Пронајдете ги глаголите во минато свршено време  и запишете ги во тетратките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 за повторување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 стр.78 во учебникот редоследно дополнете ги и довршете ги речениците во приложените вежби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Англиски јазик</vt:lpstr>
      <vt:lpstr>Работна недела: 11-19 март 2020</vt:lpstr>
      <vt:lpstr>Вежба 5 на стр.75</vt:lpstr>
      <vt:lpstr>Еве како треба да изгледаат речениците</vt:lpstr>
      <vt:lpstr>Присвојни заменки -обработка</vt:lpstr>
      <vt:lpstr>Еве неколку примери</vt:lpstr>
      <vt:lpstr>Прочитајте го текстот на стр.76 од учебникот  </vt:lpstr>
      <vt:lpstr>You don’t understand -читање</vt:lpstr>
      <vt:lpstr>Вежби за повторување</vt:lpstr>
      <vt:lpstr>Тема –Our incredible world- суперлатив кај придавките</vt:lpstr>
      <vt:lpstr>How long is 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</dc:title>
  <dc:creator>Acer</dc:creator>
  <cp:lastModifiedBy>PC</cp:lastModifiedBy>
  <cp:revision>16</cp:revision>
  <dcterms:created xsi:type="dcterms:W3CDTF">2020-03-16T17:37:06Z</dcterms:created>
  <dcterms:modified xsi:type="dcterms:W3CDTF">2020-03-18T17:20:49Z</dcterms:modified>
</cp:coreProperties>
</file>