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897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819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413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699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793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6950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2004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184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579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321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6064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AFB9-BB04-4439-9D11-E40BF0D0DE3F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328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Англиски јазик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12768" cy="256713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mk-MK" dirty="0" smtClean="0"/>
              <a:t>Училиште: ОУ „Крсте П. Мисирков“-Бистрица, Битола</a:t>
            </a:r>
            <a:endParaRPr lang="en-US" dirty="0" smtClean="0"/>
          </a:p>
          <a:p>
            <a:pPr algn="l"/>
            <a:r>
              <a:rPr lang="mk-MK" dirty="0" smtClean="0"/>
              <a:t>Наставник: Марија П. Тодоровска</a:t>
            </a:r>
          </a:p>
          <a:p>
            <a:pPr algn="l"/>
            <a:r>
              <a:rPr lang="mk-MK" dirty="0" smtClean="0"/>
              <a:t>Одделение: 7</a:t>
            </a:r>
            <a:r>
              <a:rPr lang="en-US" dirty="0" smtClean="0"/>
              <a:t> -b(</a:t>
            </a:r>
            <a:r>
              <a:rPr lang="mk-MK" dirty="0" smtClean="0"/>
              <a:t>седмо)</a:t>
            </a:r>
          </a:p>
          <a:p>
            <a:pPr algn="l"/>
            <a:r>
              <a:rPr lang="mk-MK" dirty="0" smtClean="0"/>
              <a:t>Учебник: </a:t>
            </a:r>
            <a:r>
              <a:rPr lang="en-US" dirty="0" smtClean="0"/>
              <a:t>Messages </a:t>
            </a:r>
            <a:r>
              <a:rPr lang="mk-MK" dirty="0" smtClean="0"/>
              <a:t>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0"/>
            <a:ext cx="4376936" cy="230630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0646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Работна недела: </a:t>
            </a:r>
            <a:r>
              <a:rPr lang="en-US" dirty="0" smtClean="0"/>
              <a:t>23</a:t>
            </a:r>
            <a:r>
              <a:rPr lang="mk-MK" dirty="0" smtClean="0"/>
              <a:t>-</a:t>
            </a:r>
            <a:r>
              <a:rPr lang="en-US" dirty="0" smtClean="0"/>
              <a:t>27</a:t>
            </a:r>
            <a:r>
              <a:rPr lang="mk-MK" dirty="0" smtClean="0"/>
              <a:t> </a:t>
            </a:r>
            <a:r>
              <a:rPr lang="mk-MK" dirty="0" smtClean="0"/>
              <a:t>март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k-MK" dirty="0" smtClean="0">
                <a:solidFill>
                  <a:srgbClr val="FF0000"/>
                </a:solidFill>
              </a:rPr>
              <a:t>Наставни единици: </a:t>
            </a:r>
          </a:p>
          <a:p>
            <a:r>
              <a:rPr lang="mk-MK" dirty="0" smtClean="0">
                <a:solidFill>
                  <a:srgbClr val="FF0000"/>
                </a:solidFill>
              </a:rPr>
              <a:t>Вежби –Суперлативи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‘going to’ form for future –</a:t>
            </a:r>
            <a:r>
              <a:rPr lang="mk-MK" dirty="0" smtClean="0">
                <a:solidFill>
                  <a:srgbClr val="FF0000"/>
                </a:solidFill>
              </a:rPr>
              <a:t> граматика, обработка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Emily’s ambition -reading</a:t>
            </a:r>
            <a:endParaRPr lang="mk-MK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mk-MK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4313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Вежби –суперлатив кај придавките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Напишете 10 реченици со придавки во суперлативна форма</a:t>
            </a:r>
          </a:p>
          <a:p>
            <a:r>
              <a:rPr lang="mk-MK" dirty="0" smtClean="0"/>
              <a:t>Напишете ги суперлативните форми на следниве придавки: </a:t>
            </a:r>
            <a:r>
              <a:rPr lang="en-US" dirty="0" smtClean="0"/>
              <a:t>big, long, important, exciting, heavy, difficult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9887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they going to do?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‘going to +inf. </a:t>
            </a:r>
            <a:r>
              <a:rPr lang="mk-MK" dirty="0" smtClean="0"/>
              <a:t>Е граматичка форма со која се изразува идност. После неа секогаш следи инфинитив (глагол без ниедна наставка)</a:t>
            </a:r>
          </a:p>
          <a:p>
            <a:r>
              <a:rPr lang="mk-MK" dirty="0" smtClean="0"/>
              <a:t>Прочитајте го текстот на стр.82, вежба 1 и во тетратките напишете ги редоследно настаните од истиот (поврзете ги буквите со броевите на истат страна)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Домашна задача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Сработете ја вежба 3 на стр.83 како по дадениот пример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Emily’s ambition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Прочитајте го текстот  на стр.85 и преведете го.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175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Англиски јазик</vt:lpstr>
      <vt:lpstr>Работна недела: 23-27 март 2020</vt:lpstr>
      <vt:lpstr>Вежби –суперлатив кај придавките</vt:lpstr>
      <vt:lpstr>What are they going to do? </vt:lpstr>
      <vt:lpstr>Домашна задача</vt:lpstr>
      <vt:lpstr>Emily’s ambition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Англиски јазик</dc:title>
  <dc:creator>Acer</dc:creator>
  <cp:lastModifiedBy>PC</cp:lastModifiedBy>
  <cp:revision>19</cp:revision>
  <dcterms:created xsi:type="dcterms:W3CDTF">2020-03-16T17:37:06Z</dcterms:created>
  <dcterms:modified xsi:type="dcterms:W3CDTF">2020-03-23T10:33:33Z</dcterms:modified>
</cp:coreProperties>
</file>