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9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819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13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699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79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9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200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84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579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21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60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AFB9-BB04-4439-9D11-E40BF0D0DE3F}" type="datetimeFigureOut">
              <a:rPr lang="en-US" smtClean="0"/>
              <a:pPr/>
              <a:t>23-Mar-20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37A4-A213-46FD-9C6A-FFF90D110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2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12768" cy="2567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mk-MK" dirty="0" smtClean="0"/>
              <a:t>Училиште: ОУ „Крсте П. Мисирков“-Бистрица, Битола</a:t>
            </a:r>
            <a:endParaRPr lang="en-US" dirty="0" smtClean="0"/>
          </a:p>
          <a:p>
            <a:pPr algn="l"/>
            <a:r>
              <a:rPr lang="mk-MK" dirty="0" smtClean="0"/>
              <a:t>Наставник: Марија П. Тодоровска</a:t>
            </a:r>
          </a:p>
          <a:p>
            <a:pPr algn="l"/>
            <a:r>
              <a:rPr lang="mk-MK" dirty="0" smtClean="0"/>
              <a:t>Одделение: 5 -</a:t>
            </a:r>
            <a:r>
              <a:rPr lang="en-US" dirty="0" smtClean="0"/>
              <a:t>(</a:t>
            </a:r>
            <a:r>
              <a:rPr lang="mk-MK" dirty="0" smtClean="0"/>
              <a:t>петто)</a:t>
            </a:r>
          </a:p>
          <a:p>
            <a:pPr algn="l"/>
            <a:r>
              <a:rPr lang="mk-MK" dirty="0" smtClean="0"/>
              <a:t>Учебник: </a:t>
            </a:r>
            <a:r>
              <a:rPr lang="en-US" dirty="0" smtClean="0"/>
              <a:t>New Sky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0"/>
            <a:ext cx="4376936" cy="2306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64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Работна недела: </a:t>
            </a:r>
            <a:r>
              <a:rPr lang="en-US" dirty="0" smtClean="0"/>
              <a:t>23</a:t>
            </a:r>
            <a:r>
              <a:rPr lang="mk-MK" dirty="0" smtClean="0"/>
              <a:t>-2</a:t>
            </a:r>
            <a:r>
              <a:rPr lang="en-US" dirty="0" smtClean="0"/>
              <a:t>7</a:t>
            </a:r>
            <a:r>
              <a:rPr lang="mk-MK" dirty="0" smtClean="0"/>
              <a:t> </a:t>
            </a:r>
            <a:r>
              <a:rPr lang="mk-MK" dirty="0" smtClean="0"/>
              <a:t>март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>
                <a:solidFill>
                  <a:srgbClr val="FF0000"/>
                </a:solidFill>
              </a:rPr>
              <a:t>Наставни единици: 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Утврдување и проект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Утврдување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Проверка на целина 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31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Утврдување и проект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Хенри Форд е човекот кој прв го измислис автомобилот, во 1896 год.</a:t>
            </a:r>
          </a:p>
          <a:p>
            <a:r>
              <a:rPr lang="mk-MK" dirty="0" smtClean="0"/>
              <a:t>Најпрво личел на волосипед на 4 тркала, а подоцна и како вистински автомобил </a:t>
            </a:r>
            <a:endParaRPr lang="mk-MK" dirty="0" smtClean="0"/>
          </a:p>
          <a:p>
            <a:r>
              <a:rPr lang="mk-MK" dirty="0" smtClean="0"/>
              <a:t>Сработете го проектот од учебникот на стр.61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8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Утврдување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Сработете ги вежбите од учебникот во делот Утврдување на стр.62 и 63</a:t>
            </a:r>
          </a:p>
          <a:p>
            <a:r>
              <a:rPr lang="mk-MK" dirty="0" smtClean="0"/>
              <a:t>Секаде имате по еден пример како треба тоа да го направите</a:t>
            </a:r>
          </a:p>
          <a:p>
            <a:r>
              <a:rPr lang="mk-MK" dirty="0" smtClean="0"/>
              <a:t>Ова е утврдување на досегашнава тема</a:t>
            </a:r>
            <a:endParaRPr lang="mk-MK" dirty="0" smtClean="0"/>
          </a:p>
        </p:txBody>
      </p:sp>
    </p:spTree>
    <p:extLst>
      <p:ext uri="{BB962C8B-B14F-4D97-AF65-F5344CB8AC3E}">
        <p14:creationId xmlns="" xmlns:p14="http://schemas.microsoft.com/office/powerpoint/2010/main" val="183462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/>
              <a:t> Во тетратките сработет</a:t>
            </a:r>
            <a:r>
              <a:rPr lang="en-US" dirty="0" smtClean="0"/>
              <a:t>e</a:t>
            </a:r>
            <a:r>
              <a:rPr lang="mk-MK" dirty="0" smtClean="0"/>
              <a:t> ги следниве вежби:</a:t>
            </a:r>
          </a:p>
          <a:p>
            <a:pPr marL="514350" indent="-514350">
              <a:buAutoNum type="arabicPeriod"/>
            </a:pPr>
            <a:r>
              <a:rPr lang="en-US" dirty="0" smtClean="0"/>
              <a:t>Must /mustn’t</a:t>
            </a:r>
          </a:p>
          <a:p>
            <a:pPr marL="514350" indent="-514350">
              <a:buAutoNum type="arabicPeriod"/>
            </a:pPr>
            <a:r>
              <a:rPr lang="en-US" dirty="0" smtClean="0"/>
              <a:t>Would you like + noun</a:t>
            </a:r>
          </a:p>
          <a:p>
            <a:pPr marL="514350" indent="-514350">
              <a:buAutoNum type="arabicPeriod"/>
            </a:pPr>
            <a:r>
              <a:rPr lang="en-US" dirty="0" smtClean="0"/>
              <a:t>Would you like + verb</a:t>
            </a:r>
            <a:endParaRPr lang="mk-MK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Утврдување на целина 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021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mk-MK" dirty="0" smtClean="0"/>
              <a:t>Вежби со модалниот глагол </a:t>
            </a:r>
            <a:r>
              <a:rPr lang="en-US" dirty="0" smtClean="0"/>
              <a:t>must/ mustn’t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1.You _________ (wear) a scarf and gloves. It’s cold.</a:t>
            </a:r>
          </a:p>
          <a:p>
            <a:pPr>
              <a:buNone/>
            </a:pPr>
            <a:r>
              <a:rPr lang="en-US" dirty="0" smtClean="0"/>
              <a:t>2. You ___________ (tidy) your room, all the clothes are on the floor.</a:t>
            </a:r>
          </a:p>
          <a:p>
            <a:pPr>
              <a:buNone/>
            </a:pPr>
            <a:r>
              <a:rPr lang="en-US" dirty="0" smtClean="0"/>
              <a:t>3. I ________ (come) home late.</a:t>
            </a:r>
          </a:p>
          <a:p>
            <a:pPr>
              <a:buNone/>
            </a:pPr>
            <a:r>
              <a:rPr lang="en-US" dirty="0" smtClean="0"/>
              <a:t>4. We __________ (hurry) .Our bus is coming.</a:t>
            </a:r>
            <a:endParaRPr lang="mk-MK" dirty="0" smtClean="0"/>
          </a:p>
        </p:txBody>
      </p:sp>
    </p:spTree>
    <p:extLst>
      <p:ext uri="{BB962C8B-B14F-4D97-AF65-F5344CB8AC3E}">
        <p14:creationId xmlns="" xmlns:p14="http://schemas.microsoft.com/office/powerpoint/2010/main" val="4673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Вежби со </a:t>
            </a:r>
            <a:r>
              <a:rPr lang="en-US" dirty="0" smtClean="0"/>
              <a:t>Would you like + noun</a:t>
            </a:r>
            <a:r>
              <a:rPr lang="mk-MK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k-MK" dirty="0" smtClean="0"/>
              <a:t>-</a:t>
            </a:r>
            <a:r>
              <a:rPr lang="mk-MK" dirty="0" smtClean="0"/>
              <a:t>Пополнете во тетратките: </a:t>
            </a:r>
          </a:p>
          <a:p>
            <a:pPr>
              <a:buNone/>
            </a:pPr>
            <a:r>
              <a:rPr lang="mk-MK" dirty="0" smtClean="0"/>
              <a:t>А: А</a:t>
            </a:r>
            <a:r>
              <a:rPr lang="en-US" dirty="0" smtClean="0"/>
              <a:t>r</a:t>
            </a:r>
            <a:r>
              <a:rPr lang="mk-MK" dirty="0" smtClean="0"/>
              <a:t>е _______</a:t>
            </a:r>
            <a:r>
              <a:rPr lang="en-US" dirty="0" smtClean="0"/>
              <a:t>   _________ to order?</a:t>
            </a:r>
          </a:p>
          <a:p>
            <a:pPr>
              <a:buNone/>
            </a:pPr>
            <a:r>
              <a:rPr lang="en-US" dirty="0" smtClean="0"/>
              <a:t>B: Yes, ___________</a:t>
            </a:r>
          </a:p>
          <a:p>
            <a:pPr>
              <a:buNone/>
            </a:pPr>
            <a:r>
              <a:rPr lang="en-US" dirty="0" smtClean="0"/>
              <a:t>A:What _______ you Like?</a:t>
            </a:r>
          </a:p>
          <a:p>
            <a:pPr>
              <a:buNone/>
            </a:pPr>
            <a:r>
              <a:rPr lang="en-US" dirty="0" smtClean="0"/>
              <a:t>B: _______ like an MVB and chips, _______</a:t>
            </a:r>
            <a:r>
              <a:rPr lang="mk-MK" dirty="0" smtClean="0"/>
              <a:t>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A: _________ to drink?</a:t>
            </a:r>
          </a:p>
          <a:p>
            <a:pPr>
              <a:buNone/>
            </a:pPr>
            <a:r>
              <a:rPr lang="en-US" dirty="0" smtClean="0"/>
              <a:t>B: Yes, please. _________ I have a lemonade, __________ .</a:t>
            </a:r>
          </a:p>
          <a:p>
            <a:pPr>
              <a:buNone/>
            </a:pPr>
            <a:r>
              <a:rPr lang="en-US" dirty="0" smtClean="0"/>
              <a:t>A: Yes, sure.</a:t>
            </a:r>
            <a:endParaRPr lang="mk-MK" dirty="0" smtClean="0"/>
          </a:p>
        </p:txBody>
      </p:sp>
    </p:spTree>
    <p:extLst>
      <p:ext uri="{BB962C8B-B14F-4D97-AF65-F5344CB8AC3E}">
        <p14:creationId xmlns="" xmlns:p14="http://schemas.microsoft.com/office/powerpoint/2010/main" val="39691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</a:t>
            </a:r>
            <a:r>
              <a:rPr lang="en-US" dirty="0" smtClean="0"/>
              <a:t> </a:t>
            </a:r>
            <a:r>
              <a:rPr lang="mk-MK" dirty="0" smtClean="0"/>
              <a:t>со </a:t>
            </a:r>
            <a:r>
              <a:rPr lang="en-US" dirty="0" smtClean="0"/>
              <a:t>Would you  like +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A: ______ you like ____ come over and watch TV?</a:t>
            </a:r>
          </a:p>
          <a:p>
            <a:pPr>
              <a:buNone/>
            </a:pPr>
            <a:r>
              <a:rPr lang="en-US" dirty="0" smtClean="0"/>
              <a:t>B:Yes, sure but first I have to ask my mum. What’s on tonight?</a:t>
            </a:r>
          </a:p>
          <a:p>
            <a:pPr>
              <a:buNone/>
            </a:pPr>
            <a:r>
              <a:rPr lang="en-US" dirty="0" smtClean="0"/>
              <a:t>A: There’s a sports </a:t>
            </a:r>
            <a:r>
              <a:rPr lang="en-US" dirty="0" err="1" smtClean="0"/>
              <a:t>programme</a:t>
            </a:r>
            <a:r>
              <a:rPr lang="en-US" dirty="0" smtClean="0"/>
              <a:t>. ________ you _______  _____ sleep over, it’s on quite late?</a:t>
            </a:r>
          </a:p>
          <a:p>
            <a:pPr>
              <a:buNone/>
            </a:pPr>
            <a:r>
              <a:rPr lang="en-US" dirty="0" smtClean="0"/>
              <a:t>B:Yes, great !</a:t>
            </a:r>
            <a:endParaRPr lang="mk-MK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Англиски јазик</vt:lpstr>
      <vt:lpstr>Работна недела: 23-27 март 2020</vt:lpstr>
      <vt:lpstr>Утврдување и проект</vt:lpstr>
      <vt:lpstr>Утврдување</vt:lpstr>
      <vt:lpstr>Утврдување на целина 6</vt:lpstr>
      <vt:lpstr>Вежби со модалниот глагол must/ mustn’t</vt:lpstr>
      <vt:lpstr>Вежби со Would you like + noun  </vt:lpstr>
      <vt:lpstr>Вежби со Would you  like + verb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</dc:title>
  <dc:creator>Acer</dc:creator>
  <cp:lastModifiedBy>PC</cp:lastModifiedBy>
  <cp:revision>27</cp:revision>
  <dcterms:created xsi:type="dcterms:W3CDTF">2020-03-16T17:37:06Z</dcterms:created>
  <dcterms:modified xsi:type="dcterms:W3CDTF">2020-03-23T10:55:14Z</dcterms:modified>
</cp:coreProperties>
</file>