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0D2D29F-8EE2-4919-86A2-D8F13385E362}" type="datetimeFigureOut">
              <a:rPr lang="en-US" smtClean="0"/>
              <a:pPr/>
              <a:t>3/23/2020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9D642012-95BE-4ACB-89FF-5288BBD4106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D2D29F-8EE2-4919-86A2-D8F13385E362}"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42012-95BE-4ACB-89FF-5288BBD4106F}" type="slidenum">
              <a:rPr lang="en-US" smtClean="0"/>
              <a:pPr/>
              <a:t>‹#›</a:t>
            </a:fld>
            <a:endParaRPr lang="en-US"/>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D2D29F-8EE2-4919-86A2-D8F13385E362}"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42012-95BE-4ACB-89FF-5288BBD4106F}" type="slidenum">
              <a:rPr lang="en-US" smtClean="0"/>
              <a:pPr/>
              <a:t>‹#›</a:t>
            </a:fld>
            <a:endParaRPr lang="en-US"/>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0D2D29F-8EE2-4919-86A2-D8F13385E362}"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642012-95BE-4ACB-89FF-5288BBD4106F}" type="slidenum">
              <a:rPr lang="en-US" smtClean="0"/>
              <a:pPr/>
              <a:t>‹#›</a:t>
            </a:fld>
            <a:endParaRPr lang="en-US"/>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0D2D29F-8EE2-4919-86A2-D8F13385E362}"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9D642012-95BE-4ACB-89FF-5288BBD4106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D2D29F-8EE2-4919-86A2-D8F13385E362}"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42012-95BE-4ACB-89FF-5288BBD4106F}" type="slidenum">
              <a:rPr lang="en-US" smtClean="0"/>
              <a:pPr/>
              <a:t>‹#›</a:t>
            </a:fld>
            <a:endParaRPr lang="en-US"/>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0D2D29F-8EE2-4919-86A2-D8F13385E362}" type="datetimeFigureOut">
              <a:rPr lang="en-US" smtClean="0"/>
              <a:pPr/>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642012-95BE-4ACB-89FF-5288BBD4106F}" type="slidenum">
              <a:rPr lang="en-US" smtClean="0"/>
              <a:pPr/>
              <a:t>‹#›</a:t>
            </a:fld>
            <a:endParaRPr lang="en-US"/>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0D2D29F-8EE2-4919-86A2-D8F13385E362}" type="datetimeFigureOut">
              <a:rPr lang="en-US" smtClean="0"/>
              <a:pPr/>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642012-95BE-4ACB-89FF-5288BBD4106F}" type="slidenum">
              <a:rPr lang="en-US" smtClean="0"/>
              <a:pPr/>
              <a:t>‹#›</a:t>
            </a:fld>
            <a:endParaRPr lang="en-US"/>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2D29F-8EE2-4919-86A2-D8F13385E362}" type="datetimeFigureOut">
              <a:rPr lang="en-US" smtClean="0"/>
              <a:pPr/>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642012-95BE-4ACB-89FF-5288BBD4106F}" type="slidenum">
              <a:rPr lang="en-US" smtClean="0"/>
              <a:pPr/>
              <a:t>‹#›</a:t>
            </a:fld>
            <a:endParaRPr lang="en-US"/>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D2D29F-8EE2-4919-86A2-D8F13385E362}"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42012-95BE-4ACB-89FF-5288BBD4106F}" type="slidenum">
              <a:rPr lang="en-US" smtClean="0"/>
              <a:pPr/>
              <a:t>‹#›</a:t>
            </a:fld>
            <a:endParaRPr lang="en-US"/>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0D2D29F-8EE2-4919-86A2-D8F13385E362}"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642012-95BE-4ACB-89FF-5288BBD4106F}" type="slidenum">
              <a:rPr lang="en-US" smtClean="0"/>
              <a:pPr/>
              <a:t>‹#›</a:t>
            </a:fld>
            <a:endParaRPr lang="en-US"/>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0D2D29F-8EE2-4919-86A2-D8F13385E362}" type="datetimeFigureOut">
              <a:rPr lang="en-US" smtClean="0"/>
              <a:pPr/>
              <a:t>3/23/2020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D642012-95BE-4ACB-89FF-5288BBD4106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914400"/>
            <a:ext cx="8610600" cy="2286000"/>
          </a:xfrm>
        </p:spPr>
        <p:txBody>
          <a:bodyPr>
            <a:noAutofit/>
          </a:bodyPr>
          <a:lstStyle/>
          <a:p>
            <a:r>
              <a:rPr lang="mk-MK" sz="2800" dirty="0" smtClean="0">
                <a:solidFill>
                  <a:srgbClr val="FFFF00"/>
                </a:solidFill>
                <a:latin typeface="Times New Roman" pitchFamily="18" charset="0"/>
                <a:cs typeface="Times New Roman" pitchFamily="18" charset="0"/>
              </a:rPr>
              <a:t>Англиски јазик – Прво одделение</a:t>
            </a:r>
            <a:br>
              <a:rPr lang="mk-MK" sz="2800" dirty="0" smtClean="0">
                <a:solidFill>
                  <a:srgbClr val="FFFF00"/>
                </a:solidFill>
                <a:latin typeface="Times New Roman" pitchFamily="18" charset="0"/>
                <a:cs typeface="Times New Roman" pitchFamily="18" charset="0"/>
              </a:rPr>
            </a:br>
            <a:r>
              <a:rPr lang="mk-MK" sz="2800" dirty="0" smtClean="0">
                <a:solidFill>
                  <a:srgbClr val="FFFF00"/>
                </a:solidFill>
                <a:latin typeface="Times New Roman" pitchFamily="18" charset="0"/>
                <a:cs typeface="Times New Roman" pitchFamily="18" charset="0"/>
              </a:rPr>
              <a:t>Наставник – Јанкуловска Александра </a:t>
            </a:r>
            <a:br>
              <a:rPr lang="mk-MK" sz="2800" dirty="0" smtClean="0">
                <a:solidFill>
                  <a:srgbClr val="FFFF00"/>
                </a:solidFill>
                <a:latin typeface="Times New Roman" pitchFamily="18" charset="0"/>
                <a:cs typeface="Times New Roman" pitchFamily="18" charset="0"/>
              </a:rPr>
            </a:br>
            <a:r>
              <a:rPr lang="mk-MK" sz="2800" dirty="0" smtClean="0">
                <a:solidFill>
                  <a:srgbClr val="FFFF00"/>
                </a:solidFill>
                <a:latin typeface="Times New Roman" pitchFamily="18" charset="0"/>
                <a:cs typeface="Times New Roman" pitchFamily="18" charset="0"/>
              </a:rPr>
              <a:t>ОУ Елпида Караманди - Битола</a:t>
            </a:r>
            <a:endParaRPr lang="en-US" sz="2800" dirty="0">
              <a:solidFill>
                <a:srgbClr val="FFFF00"/>
              </a:solidFill>
            </a:endParaRPr>
          </a:p>
        </p:txBody>
      </p:sp>
      <p:sp>
        <p:nvSpPr>
          <p:cNvPr id="3" name="Subtitle 2"/>
          <p:cNvSpPr>
            <a:spLocks noGrp="1"/>
          </p:cNvSpPr>
          <p:nvPr>
            <p:ph type="subTitle" idx="1"/>
          </p:nvPr>
        </p:nvSpPr>
        <p:spPr>
          <a:xfrm>
            <a:off x="1066800" y="3331698"/>
            <a:ext cx="7162800" cy="1752600"/>
          </a:xfrm>
        </p:spPr>
        <p:txBody>
          <a:bodyPr>
            <a:normAutofit/>
          </a:bodyPr>
          <a:lstStyle/>
          <a:p>
            <a:r>
              <a:rPr lang="en-US" sz="3200" dirty="0" smtClean="0">
                <a:solidFill>
                  <a:srgbClr val="FFFF00"/>
                </a:solidFill>
                <a:latin typeface="Times New Roman" pitchFamily="18" charset="0"/>
                <a:cs typeface="Times New Roman" pitchFamily="18" charset="0"/>
              </a:rPr>
              <a:t>APRIL FOOL’S DAY – </a:t>
            </a:r>
            <a:r>
              <a:rPr lang="mk-MK" sz="3200" dirty="0" smtClean="0">
                <a:solidFill>
                  <a:srgbClr val="FFFF00"/>
                </a:solidFill>
                <a:latin typeface="Times New Roman" pitchFamily="18" charset="0"/>
                <a:cs typeface="Times New Roman" pitchFamily="18" charset="0"/>
              </a:rPr>
              <a:t>Први Април – Денот на шегата – Изработка на маски</a:t>
            </a:r>
            <a:endParaRPr lang="en-US" sz="3200" dirty="0">
              <a:solidFill>
                <a:srgbClr val="FFFF00"/>
              </a:solidFill>
              <a:latin typeface="Times New Roman" pitchFamily="18" charset="0"/>
              <a:cs typeface="Times New Roman" pitchFamily="18" charset="0"/>
            </a:endParaRPr>
          </a:p>
        </p:txBody>
      </p:sp>
    </p:spTree>
  </p:cSld>
  <p:clrMapOvr>
    <a:masterClrMapping/>
  </p:clrMapOvr>
  <p:transition advTm="5000">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229600" cy="1143000"/>
          </a:xfrm>
        </p:spPr>
        <p:txBody>
          <a:bodyPr>
            <a:noAutofit/>
          </a:bodyPr>
          <a:lstStyle/>
          <a:p>
            <a:pPr algn="l"/>
            <a:r>
              <a:rPr lang="mk-MK" sz="2600" dirty="0" smtClean="0">
                <a:solidFill>
                  <a:srgbClr val="FFFF00"/>
                </a:solidFill>
                <a:latin typeface="+mn-lt"/>
              </a:rPr>
              <a:t>За околу една седмица ќе биде Први Април – Денот на шегата, исто како и кај нас овој ден се одбележува и во земјите во кои се говори англискиот јазик</a:t>
            </a:r>
            <a:endParaRPr lang="en-US" sz="2600" dirty="0">
              <a:solidFill>
                <a:srgbClr val="FFFF00"/>
              </a:solidFill>
              <a:latin typeface="+mn-lt"/>
            </a:endParaRPr>
          </a:p>
        </p:txBody>
      </p:sp>
      <p:sp>
        <p:nvSpPr>
          <p:cNvPr id="3" name="Content Placeholder 2"/>
          <p:cNvSpPr>
            <a:spLocks noGrp="1"/>
          </p:cNvSpPr>
          <p:nvPr>
            <p:ph idx="1"/>
          </p:nvPr>
        </p:nvSpPr>
        <p:spPr>
          <a:xfrm>
            <a:off x="381000" y="2057400"/>
            <a:ext cx="8305800" cy="4251960"/>
          </a:xfrm>
        </p:spPr>
        <p:txBody>
          <a:bodyPr/>
          <a:lstStyle/>
          <a:p>
            <a:pPr>
              <a:buNone/>
            </a:pPr>
            <a:r>
              <a:rPr lang="mk-MK" dirty="0" smtClean="0">
                <a:solidFill>
                  <a:srgbClr val="FFFF00"/>
                </a:solidFill>
              </a:rPr>
              <a:t>На англиски јазик овој ден се нарекува</a:t>
            </a:r>
          </a:p>
          <a:p>
            <a:pPr algn="ctr">
              <a:buNone/>
            </a:pPr>
            <a:r>
              <a:rPr lang="en-US" dirty="0" smtClean="0">
                <a:solidFill>
                  <a:srgbClr val="FFFF00"/>
                </a:solidFill>
                <a:latin typeface="Times New Roman" pitchFamily="18" charset="0"/>
                <a:cs typeface="Times New Roman" pitchFamily="18" charset="0"/>
              </a:rPr>
              <a:t> </a:t>
            </a:r>
            <a:r>
              <a:rPr lang="en-US" sz="3600" dirty="0" smtClean="0">
                <a:solidFill>
                  <a:srgbClr val="FFFF00"/>
                </a:solidFill>
                <a:latin typeface="Times New Roman" pitchFamily="18" charset="0"/>
                <a:cs typeface="Times New Roman" pitchFamily="18" charset="0"/>
              </a:rPr>
              <a:t>APRIL FOOL’S DAY</a:t>
            </a:r>
            <a:r>
              <a:rPr lang="mk-MK" sz="3600" dirty="0" smtClean="0">
                <a:solidFill>
                  <a:srgbClr val="FFFF00"/>
                </a:solidFill>
                <a:latin typeface="Times New Roman" pitchFamily="18" charset="0"/>
                <a:cs typeface="Times New Roman" pitchFamily="18" charset="0"/>
              </a:rPr>
              <a:t> </a:t>
            </a:r>
          </a:p>
          <a:p>
            <a:pPr>
              <a:buNone/>
            </a:pPr>
            <a:r>
              <a:rPr lang="mk-MK" dirty="0" smtClean="0">
                <a:solidFill>
                  <a:srgbClr val="FFFF00"/>
                </a:solidFill>
              </a:rPr>
              <a:t>Она што треба да го знаеме за овој ден е дека тој не се прославува како празник, но му се дава посебно значење, а особено од страна на дечињата бидејќи на овој ден тие можат да се пошегуваат со своите другарчиња но и да се маскираат по своја желба</a:t>
            </a:r>
            <a:endParaRPr lang="en-US" dirty="0">
              <a:solidFill>
                <a:srgbClr val="FFFF00"/>
              </a:solidFill>
            </a:endParaRPr>
          </a:p>
        </p:txBody>
      </p:sp>
      <p:pic>
        <p:nvPicPr>
          <p:cNvPr id="4" name="Picture 3" descr="44.jpg"/>
          <p:cNvPicPr>
            <a:picLocks noChangeAspect="1"/>
          </p:cNvPicPr>
          <p:nvPr/>
        </p:nvPicPr>
        <p:blipFill>
          <a:blip r:embed="rId2"/>
          <a:stretch>
            <a:fillRect/>
          </a:stretch>
        </p:blipFill>
        <p:spPr>
          <a:xfrm>
            <a:off x="2438400" y="0"/>
            <a:ext cx="3276600" cy="914400"/>
          </a:xfrm>
          <a:prstGeom prst="rect">
            <a:avLst/>
          </a:prstGeom>
        </p:spPr>
      </p:pic>
    </p:spTree>
  </p:cSld>
  <p:clrMapOvr>
    <a:masterClrMapping/>
  </p:clrMapOvr>
  <p:transition advTm="5000">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8001000" cy="1219200"/>
          </a:xfrm>
        </p:spPr>
        <p:txBody>
          <a:bodyPr>
            <a:noAutofit/>
          </a:bodyPr>
          <a:lstStyle/>
          <a:p>
            <a:pPr algn="l"/>
            <a:r>
              <a:rPr lang="mk-MK" sz="2600" dirty="0" smtClean="0">
                <a:solidFill>
                  <a:srgbClr val="FFFF00"/>
                </a:solidFill>
                <a:latin typeface="Times New Roman" pitchFamily="18" charset="0"/>
                <a:cs typeface="Times New Roman" pitchFamily="18" charset="0"/>
              </a:rPr>
              <a:t>За да можеме и ние да го одбележиме овој ден на часовите по англиски јазик во текот на оваа седмица можеме да си изработиме маски од хартија</a:t>
            </a:r>
            <a:endParaRPr lang="en-US" sz="2600" dirty="0">
              <a:solidFill>
                <a:srgbClr val="FFFF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328160"/>
          </a:xfrm>
        </p:spPr>
        <p:txBody>
          <a:bodyPr/>
          <a:lstStyle/>
          <a:p>
            <a:r>
              <a:rPr lang="mk-MK" dirty="0" smtClean="0">
                <a:solidFill>
                  <a:srgbClr val="FFFF00"/>
                </a:solidFill>
              </a:rPr>
              <a:t>Секој од вас може да си нацрта маска по своја желба на лист хартија, да ја обои маската исто така по своја желба со дрвени боички, фломастери или да ја украси со </a:t>
            </a:r>
            <a:r>
              <a:rPr lang="mk-MK" dirty="0" err="1" smtClean="0">
                <a:solidFill>
                  <a:srgbClr val="FFFF00"/>
                </a:solidFill>
              </a:rPr>
              <a:t>самолеплива</a:t>
            </a:r>
            <a:r>
              <a:rPr lang="mk-MK" dirty="0" smtClean="0">
                <a:solidFill>
                  <a:srgbClr val="FFFF00"/>
                </a:solidFill>
              </a:rPr>
              <a:t> хартија.</a:t>
            </a:r>
          </a:p>
          <a:p>
            <a:r>
              <a:rPr lang="mk-MK" dirty="0" smtClean="0">
                <a:solidFill>
                  <a:srgbClr val="FFFF00"/>
                </a:solidFill>
              </a:rPr>
              <a:t>Откако ќе ја обоиш маската исечи ја</a:t>
            </a:r>
          </a:p>
          <a:p>
            <a:r>
              <a:rPr lang="mk-MK" dirty="0" smtClean="0">
                <a:solidFill>
                  <a:srgbClr val="FFFF00"/>
                </a:solidFill>
              </a:rPr>
              <a:t>Во оваа презентација може да видиш неколку примери како тоа би можело да изгледа</a:t>
            </a:r>
          </a:p>
          <a:p>
            <a:endParaRPr lang="en-US" dirty="0"/>
          </a:p>
        </p:txBody>
      </p:sp>
      <p:pic>
        <p:nvPicPr>
          <p:cNvPr id="4" name="Picture 3" descr="47.jpg"/>
          <p:cNvPicPr>
            <a:picLocks noChangeAspect="1"/>
          </p:cNvPicPr>
          <p:nvPr/>
        </p:nvPicPr>
        <p:blipFill>
          <a:blip r:embed="rId2"/>
          <a:stretch>
            <a:fillRect/>
          </a:stretch>
        </p:blipFill>
        <p:spPr>
          <a:xfrm>
            <a:off x="3429000" y="5715000"/>
            <a:ext cx="1905000" cy="1143000"/>
          </a:xfrm>
          <a:prstGeom prst="rect">
            <a:avLst/>
          </a:prstGeom>
        </p:spPr>
      </p:pic>
      <p:pic>
        <p:nvPicPr>
          <p:cNvPr id="5" name="Picture 4" descr="45.jpg"/>
          <p:cNvPicPr>
            <a:picLocks noChangeAspect="1"/>
          </p:cNvPicPr>
          <p:nvPr/>
        </p:nvPicPr>
        <p:blipFill>
          <a:blip r:embed="rId3"/>
          <a:stretch>
            <a:fillRect/>
          </a:stretch>
        </p:blipFill>
        <p:spPr>
          <a:xfrm>
            <a:off x="2971800" y="0"/>
            <a:ext cx="2438400" cy="838200"/>
          </a:xfrm>
          <a:prstGeom prst="rect">
            <a:avLst/>
          </a:prstGeom>
        </p:spPr>
      </p:pic>
    </p:spTree>
  </p:cSld>
  <p:clrMapOvr>
    <a:masterClrMapping/>
  </p:clrMapOvr>
  <p:transition advTm="5000">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Monkey Mask</a:t>
            </a:r>
            <a:endParaRPr lang="en-US" dirty="0">
              <a:solidFill>
                <a:srgbClr val="FFFF00"/>
              </a:solidFill>
            </a:endParaRPr>
          </a:p>
        </p:txBody>
      </p:sp>
      <p:pic>
        <p:nvPicPr>
          <p:cNvPr id="6" name="Content Placeholder 5" descr="New Picture (1).png"/>
          <p:cNvPicPr>
            <a:picLocks noGrp="1" noChangeAspect="1"/>
          </p:cNvPicPr>
          <p:nvPr>
            <p:ph idx="1"/>
          </p:nvPr>
        </p:nvPicPr>
        <p:blipFill>
          <a:blip r:embed="rId2"/>
          <a:stretch>
            <a:fillRect/>
          </a:stretch>
        </p:blipFill>
        <p:spPr>
          <a:xfrm>
            <a:off x="1981200" y="1524000"/>
            <a:ext cx="5410200" cy="5334000"/>
          </a:xfrm>
        </p:spPr>
      </p:pic>
      <p:pic>
        <p:nvPicPr>
          <p:cNvPr id="9" name="Picture 8" descr="46.gif"/>
          <p:cNvPicPr>
            <a:picLocks noChangeAspect="1"/>
          </p:cNvPicPr>
          <p:nvPr/>
        </p:nvPicPr>
        <p:blipFill>
          <a:blip r:embed="rId3"/>
          <a:stretch>
            <a:fillRect/>
          </a:stretch>
        </p:blipFill>
        <p:spPr>
          <a:xfrm>
            <a:off x="0" y="1"/>
            <a:ext cx="1905000" cy="2438400"/>
          </a:xfrm>
          <a:prstGeom prst="rect">
            <a:avLst/>
          </a:prstGeom>
        </p:spPr>
      </p:pic>
    </p:spTree>
  </p:cSld>
  <p:clrMapOvr>
    <a:masterClrMapping/>
  </p:clrMapOvr>
  <p:transition advTm="5000">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Parrot Mask</a:t>
            </a:r>
            <a:endParaRPr lang="en-US" dirty="0">
              <a:solidFill>
                <a:srgbClr val="FFFF00"/>
              </a:solidFill>
            </a:endParaRPr>
          </a:p>
        </p:txBody>
      </p:sp>
      <p:pic>
        <p:nvPicPr>
          <p:cNvPr id="4" name="Content Placeholder 3" descr="New Picture (2).png"/>
          <p:cNvPicPr>
            <a:picLocks noGrp="1" noChangeAspect="1"/>
          </p:cNvPicPr>
          <p:nvPr>
            <p:ph idx="1"/>
          </p:nvPr>
        </p:nvPicPr>
        <p:blipFill>
          <a:blip r:embed="rId2"/>
          <a:stretch>
            <a:fillRect/>
          </a:stretch>
        </p:blipFill>
        <p:spPr>
          <a:xfrm>
            <a:off x="2590800" y="1447800"/>
            <a:ext cx="4114800" cy="5257800"/>
          </a:xfrm>
        </p:spPr>
      </p:pic>
      <p:pic>
        <p:nvPicPr>
          <p:cNvPr id="5" name="Picture 4" descr="48.jpg"/>
          <p:cNvPicPr>
            <a:picLocks noChangeAspect="1"/>
          </p:cNvPicPr>
          <p:nvPr/>
        </p:nvPicPr>
        <p:blipFill>
          <a:blip r:embed="rId3"/>
          <a:stretch>
            <a:fillRect/>
          </a:stretch>
        </p:blipFill>
        <p:spPr>
          <a:xfrm>
            <a:off x="7162800" y="0"/>
            <a:ext cx="1981200" cy="1981200"/>
          </a:xfrm>
          <a:prstGeom prst="rect">
            <a:avLst/>
          </a:prstGeom>
        </p:spPr>
      </p:pic>
    </p:spTree>
  </p:cSld>
  <p:clrMapOvr>
    <a:masterClrMapping/>
  </p:clrMapOvr>
  <p:transition advTm="5000">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Pirate Mask</a:t>
            </a:r>
            <a:endParaRPr lang="en-US" dirty="0">
              <a:solidFill>
                <a:srgbClr val="FFFF00"/>
              </a:solidFill>
            </a:endParaRPr>
          </a:p>
        </p:txBody>
      </p:sp>
      <p:pic>
        <p:nvPicPr>
          <p:cNvPr id="4" name="Content Placeholder 3" descr="New Picture.png"/>
          <p:cNvPicPr>
            <a:picLocks noGrp="1" noChangeAspect="1"/>
          </p:cNvPicPr>
          <p:nvPr>
            <p:ph idx="1"/>
          </p:nvPr>
        </p:nvPicPr>
        <p:blipFill>
          <a:blip r:embed="rId2"/>
          <a:stretch>
            <a:fillRect/>
          </a:stretch>
        </p:blipFill>
        <p:spPr>
          <a:xfrm>
            <a:off x="2667000" y="1447800"/>
            <a:ext cx="4114800" cy="5410200"/>
          </a:xfrm>
        </p:spPr>
      </p:pic>
      <p:pic>
        <p:nvPicPr>
          <p:cNvPr id="5" name="Picture 4" descr="50.jpg"/>
          <p:cNvPicPr>
            <a:picLocks noChangeAspect="1"/>
          </p:cNvPicPr>
          <p:nvPr/>
        </p:nvPicPr>
        <p:blipFill>
          <a:blip r:embed="rId3"/>
          <a:stretch>
            <a:fillRect/>
          </a:stretch>
        </p:blipFill>
        <p:spPr>
          <a:xfrm>
            <a:off x="0" y="0"/>
            <a:ext cx="2495550" cy="1838325"/>
          </a:xfrm>
          <a:prstGeom prst="rect">
            <a:avLst/>
          </a:prstGeom>
        </p:spPr>
      </p:pic>
    </p:spTree>
  </p:cSld>
  <p:clrMapOvr>
    <a:masterClrMapping/>
  </p:clrMapOvr>
  <p:transition advTm="5000">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Snake Mask</a:t>
            </a:r>
            <a:endParaRPr lang="en-US" dirty="0">
              <a:solidFill>
                <a:srgbClr val="FFFF00"/>
              </a:solidFill>
            </a:endParaRPr>
          </a:p>
        </p:txBody>
      </p:sp>
      <p:pic>
        <p:nvPicPr>
          <p:cNvPr id="4" name="Content Placeholder 3" descr="New Picture (3).png"/>
          <p:cNvPicPr>
            <a:picLocks noGrp="1" noChangeAspect="1"/>
          </p:cNvPicPr>
          <p:nvPr>
            <p:ph idx="1"/>
          </p:nvPr>
        </p:nvPicPr>
        <p:blipFill>
          <a:blip r:embed="rId2"/>
          <a:stretch>
            <a:fillRect/>
          </a:stretch>
        </p:blipFill>
        <p:spPr>
          <a:xfrm>
            <a:off x="2590800" y="1447800"/>
            <a:ext cx="4191000" cy="5410200"/>
          </a:xfrm>
        </p:spPr>
      </p:pic>
      <p:pic>
        <p:nvPicPr>
          <p:cNvPr id="5" name="Picture 4" descr="52.jpg"/>
          <p:cNvPicPr>
            <a:picLocks noChangeAspect="1"/>
          </p:cNvPicPr>
          <p:nvPr/>
        </p:nvPicPr>
        <p:blipFill>
          <a:blip r:embed="rId3"/>
          <a:stretch>
            <a:fillRect/>
          </a:stretch>
        </p:blipFill>
        <p:spPr>
          <a:xfrm>
            <a:off x="0" y="0"/>
            <a:ext cx="2209800" cy="2066925"/>
          </a:xfrm>
          <a:prstGeom prst="rect">
            <a:avLst/>
          </a:prstGeom>
        </p:spPr>
      </p:pic>
    </p:spTree>
  </p:cSld>
  <p:clrMapOvr>
    <a:masterClrMapping/>
  </p:clrMapOvr>
  <p:transition advTm="5000">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ustom 10">
      <a:dk1>
        <a:sysClr val="windowText" lastClr="000000"/>
      </a:dk1>
      <a:lt1>
        <a:sysClr val="window" lastClr="FFFFFF"/>
      </a:lt1>
      <a:dk2>
        <a:srgbClr val="B13F9A"/>
      </a:dk2>
      <a:lt2>
        <a:srgbClr val="F4E7ED"/>
      </a:lt2>
      <a:accent1>
        <a:srgbClr val="B83D68"/>
      </a:accent1>
      <a:accent2>
        <a:srgbClr val="AC66BB"/>
      </a:accent2>
      <a:accent3>
        <a:srgbClr val="E5BCDC"/>
      </a:accent3>
      <a:accent4>
        <a:srgbClr val="E2AFD8"/>
      </a:accent4>
      <a:accent5>
        <a:srgbClr val="CF6DA4"/>
      </a:accent5>
      <a:accent6>
        <a:srgbClr val="FA8D3D"/>
      </a:accent6>
      <a:hlink>
        <a:srgbClr val="FFDE66"/>
      </a:hlink>
      <a:folHlink>
        <a:srgbClr val="D490C5"/>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117</TotalTime>
  <Words>205</Words>
  <Application>Microsoft Office PowerPoint</Application>
  <PresentationFormat>On-screen Show (4:3)</PresentationFormat>
  <Paragraphs>14</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Apex</vt:lpstr>
      <vt:lpstr>Англиски јазик – Прво одделение Наставник – Јанкуловска Александра  ОУ Елпида Караманди - Битола</vt:lpstr>
      <vt:lpstr>За околу една седмица ќе биде Први Април – Денот на шегата, исто како и кај нас овој ден се одбележува и во земјите во кои се говори англискиот јазик</vt:lpstr>
      <vt:lpstr>За да можеме и ние да го одбележиме овој ден на часовите по англиски јазик во текот на оваа седмица можеме да си изработиме маски од хартија</vt:lpstr>
      <vt:lpstr>Monkey Mask</vt:lpstr>
      <vt:lpstr>Parrot Mask</vt:lpstr>
      <vt:lpstr>Pirate Mask</vt:lpstr>
      <vt:lpstr>Snake Mask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Англиски јазик – Прво одделение Наставник – Јанкуловска Александра  ОУ Елпида Караманди - Битола</dc:title>
  <dc:creator>asus</dc:creator>
  <cp:lastModifiedBy>asus</cp:lastModifiedBy>
  <cp:revision>20</cp:revision>
  <dcterms:created xsi:type="dcterms:W3CDTF">2020-03-23T16:10:35Z</dcterms:created>
  <dcterms:modified xsi:type="dcterms:W3CDTF">2020-03-23T18:11:56Z</dcterms:modified>
</cp:coreProperties>
</file>