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76EB9D5-7E1A-4433-8B21-2237CC26FA2C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243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29453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77950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91978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06663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34995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90488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2598A19-B9D6-4696-A74D-9FEF900C8B6A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339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A205100-39B0-4914-BBD6-34F267582565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0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542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B55-62C0-407E-B706-C907B44B0BFC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23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8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24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11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871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22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185-9573-406A-8068-0AB4F2335019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33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C5516DA-9D86-4E1E-A623-C11F9F74EB59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946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glishlab.net/hp/quiz26_mixed_tenses_2_active_into_passive_1.htm" TargetMode="External"/><Relationship Id="rId2" Type="http://schemas.openxmlformats.org/officeDocument/2006/relationships/hyperlink" Target="https://www.perfect-english-grammar.com/passive-exercise-5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anguageguide-online.com/english-verbs-passive-voice-mixed-tenses---exercise-2-correct-the-mistakes.html" TargetMode="External"/><Relationship Id="rId5" Type="http://schemas.openxmlformats.org/officeDocument/2006/relationships/hyperlink" Target="http://www.languageguide-online.com/english-verbs-passive-voice-mixed-tenses---exercise-1.html" TargetMode="External"/><Relationship Id="rId4" Type="http://schemas.openxmlformats.org/officeDocument/2006/relationships/hyperlink" Target="https://www.test-english.com/grammar-points/b1-b2/passive-voice-all-tense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Англиски Јазик</a:t>
            </a:r>
            <a:br>
              <a:rPr lang="mk-MK" dirty="0" smtClean="0"/>
            </a:br>
            <a:r>
              <a:rPr lang="en-US" dirty="0" smtClean="0"/>
              <a:t>II </a:t>
            </a:r>
            <a:r>
              <a:rPr lang="mk-MK" dirty="0" smtClean="0"/>
              <a:t>година </a:t>
            </a:r>
            <a:br>
              <a:rPr lang="mk-MK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Наставни содржини за </a:t>
            </a:r>
            <a:r>
              <a:rPr lang="en-US" dirty="0" smtClean="0"/>
              <a:t>II </a:t>
            </a:r>
            <a:r>
              <a:rPr lang="mk-MK" dirty="0" smtClean="0"/>
              <a:t>и </a:t>
            </a:r>
            <a:r>
              <a:rPr lang="en-US" dirty="0" smtClean="0"/>
              <a:t>III </a:t>
            </a:r>
            <a:r>
              <a:rPr lang="mk-MK" dirty="0" smtClean="0"/>
              <a:t>седмица од месец Март</a:t>
            </a:r>
          </a:p>
          <a:p>
            <a:r>
              <a:rPr lang="mk-MK" dirty="0" smtClean="0"/>
              <a:t>изработил: Маријана Трајковска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681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voice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Finish the exercises in the book on page 86 ex.2 and 3 and page 89 ex.2 and 3.</a:t>
            </a:r>
          </a:p>
          <a:p>
            <a:r>
              <a:rPr lang="en-US" dirty="0" smtClean="0"/>
              <a:t>Follow the links to practice using passive voice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www.perfect-english-grammar.com/passive-exercise-5.html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www.englishlab.net/hp/quiz26_mixed_tenses_2_active_into_passive_1.htm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https://www.test-english.com/grammar-points/b1-b2/passive-voice-all-tenses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>
                <a:hlinkClick r:id="rId5"/>
              </a:rPr>
              <a:t>http://www.languageguide-online.com/english-verbs-passive-voice-mixed-tenses---</a:t>
            </a:r>
            <a:r>
              <a:rPr lang="en-US" dirty="0" smtClean="0">
                <a:hlinkClick r:id="rId5"/>
              </a:rPr>
              <a:t>exercise-1.html</a:t>
            </a:r>
            <a:endParaRPr lang="en-US" dirty="0" smtClean="0"/>
          </a:p>
          <a:p>
            <a:r>
              <a:rPr lang="en-US" dirty="0">
                <a:hlinkClick r:id="rId6"/>
              </a:rPr>
              <a:t>http://www.languageguide-online.com/english-verbs-passive-voice-mixed-tenses---</a:t>
            </a:r>
            <a:r>
              <a:rPr lang="en-US" dirty="0" smtClean="0">
                <a:hlinkClick r:id="rId6"/>
              </a:rPr>
              <a:t>exercise-2-correct-the-mistakes.html</a:t>
            </a:r>
            <a:endParaRPr lang="en-US" dirty="0" smtClean="0"/>
          </a:p>
          <a:p>
            <a:r>
              <a:rPr lang="en-US" dirty="0" smtClean="0"/>
              <a:t>Write three examples from each link in your notebooks.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710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Obsolete jobs (student’s book p.88,89)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reading make notes about the pictures in ex.1 in your notebook.</a:t>
            </a:r>
          </a:p>
          <a:p>
            <a:r>
              <a:rPr lang="en-US" dirty="0" smtClean="0"/>
              <a:t>Read the article and answer the questions in ex.2 in your notebooks.</a:t>
            </a:r>
          </a:p>
          <a:p>
            <a:r>
              <a:rPr lang="en-US" dirty="0" smtClean="0"/>
              <a:t>Think of two jobs that you believe will not exist when you are older and explain why. </a:t>
            </a:r>
          </a:p>
          <a:p>
            <a:r>
              <a:rPr lang="en-US" dirty="0" smtClean="0"/>
              <a:t>Write a short essay on the previous task (ex.3). *</a:t>
            </a:r>
            <a:r>
              <a:rPr lang="en-US" dirty="0" smtClean="0">
                <a:solidFill>
                  <a:srgbClr val="FF0000"/>
                </a:solidFill>
              </a:rPr>
              <a:t>homework</a:t>
            </a:r>
            <a:r>
              <a:rPr lang="en-US" dirty="0" smtClean="0"/>
              <a:t> </a:t>
            </a:r>
          </a:p>
          <a:p>
            <a:r>
              <a:rPr lang="en-US" dirty="0" smtClean="0"/>
              <a:t>VOCABULARY – do the exercises 1,2 and 3 on page 89 in your notebooks.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65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Photostory – episode 5</a:t>
            </a:r>
            <a:br>
              <a:rPr lang="en-US" dirty="0" smtClean="0"/>
            </a:br>
            <a:r>
              <a:rPr lang="en-US" dirty="0" smtClean="0"/>
              <a:t>For a good 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photostory and  answer the questions in ex.2 in the notebooks.</a:t>
            </a:r>
          </a:p>
          <a:p>
            <a:r>
              <a:rPr lang="en-US" dirty="0" smtClean="0"/>
              <a:t>Phrases for fluency ex.1 and 2</a:t>
            </a:r>
          </a:p>
          <a:p>
            <a:r>
              <a:rPr lang="en-US" dirty="0" smtClean="0"/>
              <a:t>Word Wise – Time expressions with </a:t>
            </a:r>
            <a:r>
              <a:rPr lang="en-US" i="1" dirty="0" smtClean="0"/>
              <a:t>in </a:t>
            </a:r>
            <a:r>
              <a:rPr lang="en-US" dirty="0" smtClean="0"/>
              <a:t>– ex.1,2 and 3</a:t>
            </a:r>
          </a:p>
          <a:p>
            <a:r>
              <a:rPr lang="en-US" dirty="0" smtClean="0"/>
              <a:t>Functions – ex.1 and 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048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8.000 Birds to see before you </a:t>
            </a:r>
            <a:r>
              <a:rPr lang="en-US" dirty="0" smtClean="0"/>
              <a:t>die (student’s book p.92,93)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article and do the exercises on pages 92 and 93.</a:t>
            </a:r>
          </a:p>
          <a:p>
            <a:r>
              <a:rPr lang="en-US" dirty="0" smtClean="0"/>
              <a:t>Make notes of your answers in your notebooks.</a:t>
            </a:r>
          </a:p>
          <a:p>
            <a:r>
              <a:rPr lang="en-US" dirty="0" smtClean="0"/>
              <a:t>Write a simplified version of the text in your notebooks (one sentence for each paragraph).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66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72</TotalTime>
  <Words>245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Англиски Јазик II година  </vt:lpstr>
      <vt:lpstr>Passive voice exercises</vt:lpstr>
      <vt:lpstr>Obsolete jobs (student’s book p.88,89)</vt:lpstr>
      <vt:lpstr>Photostory – episode 5 For a good cause</vt:lpstr>
      <vt:lpstr>8.000 Birds to see before you die (student’s book p.92,93)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Англиски Јазик II година</dc:title>
  <dc:creator>Marijana</dc:creator>
  <cp:lastModifiedBy>Marijana</cp:lastModifiedBy>
  <cp:revision>8</cp:revision>
  <dcterms:created xsi:type="dcterms:W3CDTF">2020-03-17T08:25:06Z</dcterms:created>
  <dcterms:modified xsi:type="dcterms:W3CDTF">2020-03-17T09:37:16Z</dcterms:modified>
</cp:coreProperties>
</file>