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04BFC3D-6051-46DD-A2AC-A7E79A7151E7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F18551B-F2CE-4B73-A1F6-529D44CDA50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BFC3D-6051-46DD-A2AC-A7E79A7151E7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8551B-F2CE-4B73-A1F6-529D44CDA5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BFC3D-6051-46DD-A2AC-A7E79A7151E7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8551B-F2CE-4B73-A1F6-529D44CDA5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04BFC3D-6051-46DD-A2AC-A7E79A7151E7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F18551B-F2CE-4B73-A1F6-529D44CDA50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04BFC3D-6051-46DD-A2AC-A7E79A7151E7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F18551B-F2CE-4B73-A1F6-529D44CDA50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BFC3D-6051-46DD-A2AC-A7E79A7151E7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8551B-F2CE-4B73-A1F6-529D44CDA50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BFC3D-6051-46DD-A2AC-A7E79A7151E7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8551B-F2CE-4B73-A1F6-529D44CDA50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04BFC3D-6051-46DD-A2AC-A7E79A7151E7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F18551B-F2CE-4B73-A1F6-529D44CDA50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BFC3D-6051-46DD-A2AC-A7E79A7151E7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8551B-F2CE-4B73-A1F6-529D44CDA5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04BFC3D-6051-46DD-A2AC-A7E79A7151E7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F18551B-F2CE-4B73-A1F6-529D44CDA509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04BFC3D-6051-46DD-A2AC-A7E79A7151E7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F18551B-F2CE-4B73-A1F6-529D44CDA509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04BFC3D-6051-46DD-A2AC-A7E79A7151E7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F18551B-F2CE-4B73-A1F6-529D44CDA50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676400"/>
            <a:ext cx="7772400" cy="1470025"/>
          </a:xfrm>
        </p:spPr>
        <p:txBody>
          <a:bodyPr/>
          <a:lstStyle/>
          <a:p>
            <a:r>
              <a:rPr lang="mk-MK" dirty="0" smtClean="0"/>
              <a:t>Аерозагадување-загадување на воздух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1.Дефинирање на поимот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mk-MK" dirty="0" smtClean="0"/>
              <a:t>Под загадување на воздухот се подразбира внесување на нови некарактеристични физички,хемиски и биолошки материи во воздухот или промена на одамна веќе присутните концентрации на овие материи. Загадувањето е една несакана состојба на природната средина каде што воздухот е загаден со супстанции што се штетни за здравјето на човекот. Загадувач на воздухот е секоја супстанција која може да предизвика штета на луѓето и животната средина. Загадувачите можат да бидат во цврста, течна или гасовита состојба.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2. Класификација на загадувачи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mk-MK" b="1" dirty="0" smtClean="0"/>
              <a:t>А) Примарни </a:t>
            </a:r>
            <a:r>
              <a:rPr lang="mk-MK" dirty="0" smtClean="0"/>
              <a:t>– директно се испуштаат од даден процес( како пепел од вулкански ерупции, </a:t>
            </a:r>
            <a:r>
              <a:rPr lang="en-US" dirty="0" smtClean="0"/>
              <a:t>CO</a:t>
            </a:r>
            <a:r>
              <a:rPr lang="mk-MK" dirty="0" smtClean="0"/>
              <a:t>-</a:t>
            </a:r>
            <a:r>
              <a:rPr lang="mk-MK" dirty="0" smtClean="0"/>
              <a:t>јаглероден моноксид, издувни гасови од моторните возила или </a:t>
            </a:r>
            <a:r>
              <a:rPr lang="en-US" dirty="0" smtClean="0"/>
              <a:t>SO</a:t>
            </a:r>
            <a:r>
              <a:rPr lang="en-US" sz="2000" dirty="0" smtClean="0"/>
              <a:t>2-</a:t>
            </a:r>
            <a:r>
              <a:rPr lang="mk-MK" dirty="0" smtClean="0"/>
              <a:t> сулфур диоксид од фабричките оџаци)</a:t>
            </a:r>
          </a:p>
          <a:p>
            <a:pPr algn="just"/>
            <a:r>
              <a:rPr lang="mk-MK" dirty="0" smtClean="0"/>
              <a:t>Б) </a:t>
            </a:r>
            <a:r>
              <a:rPr lang="mk-MK" b="1" dirty="0" smtClean="0"/>
              <a:t>Секундарни </a:t>
            </a:r>
            <a:r>
              <a:rPr lang="mk-MK" dirty="0" smtClean="0"/>
              <a:t>– се создаваат во воздухот со реакции или заемнодејства меѓу примарните загадувачи.</a:t>
            </a:r>
          </a:p>
          <a:p>
            <a:pPr algn="just"/>
            <a:r>
              <a:rPr lang="mk-MK" dirty="0" smtClean="0"/>
              <a:t>Загадувањето на воздухот и квалитетот на градскиот воздух се наведени како светски проблеми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3. Извори на загадување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mk-MK" b="1" dirty="0" smtClean="0"/>
              <a:t>А) Антропогени</a:t>
            </a:r>
            <a:r>
              <a:rPr lang="mk-MK" dirty="0" smtClean="0"/>
              <a:t>- од човечки активности</a:t>
            </a:r>
          </a:p>
          <a:p>
            <a:pPr algn="just"/>
            <a:r>
              <a:rPr lang="mk-MK" dirty="0" smtClean="0"/>
              <a:t>Се поврзуваат со согорувањето на различни видови на горива( оџаци од централи, фабрики и согорувачи на отпад, како и сите видови напечки кои работат на согорување на дрво, отпадоци од земјоделски култури и друг </a:t>
            </a:r>
            <a:r>
              <a:rPr lang="en-US" dirty="0" smtClean="0"/>
              <a:t>o</a:t>
            </a:r>
            <a:r>
              <a:rPr lang="mk-MK" dirty="0" smtClean="0"/>
              <a:t>тпад од депониите)</a:t>
            </a:r>
          </a:p>
          <a:p>
            <a:pPr algn="just"/>
            <a:r>
              <a:rPr lang="mk-MK" b="1" dirty="0" smtClean="0"/>
              <a:t>Б) Природни</a:t>
            </a:r>
          </a:p>
          <a:p>
            <a:pPr algn="just"/>
            <a:r>
              <a:rPr lang="mk-MK" dirty="0" smtClean="0"/>
              <a:t>- прашина , метан ( се ослободува од фармите за крупен добиток при варењето на храната), гасот радон- при негово радиоактивно распаѓање во земјината кора, чадот и </a:t>
            </a:r>
            <a:r>
              <a:rPr lang="en-US" b="1" dirty="0" smtClean="0"/>
              <a:t>CO</a:t>
            </a:r>
            <a:r>
              <a:rPr lang="mk-MK" dirty="0" smtClean="0"/>
              <a:t>- (јаглероден моноксид) од дивите пожари, вулканските активности од кои се ослободува прашина, сулфур</a:t>
            </a:r>
            <a:r>
              <a:rPr lang="en-US" dirty="0" smtClean="0"/>
              <a:t>-S</a:t>
            </a:r>
            <a:r>
              <a:rPr lang="mk-MK" dirty="0" smtClean="0"/>
              <a:t>, хлор</a:t>
            </a:r>
            <a:r>
              <a:rPr lang="en-US" dirty="0" smtClean="0"/>
              <a:t>-</a:t>
            </a:r>
            <a:r>
              <a:rPr lang="en-US" dirty="0" err="1" smtClean="0"/>
              <a:t>Cl</a:t>
            </a:r>
            <a:r>
              <a:rPr lang="mk-MK" dirty="0" smtClean="0"/>
              <a:t>    и пепел.</a:t>
            </a:r>
            <a:endParaRPr lang="en-US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44</TotalTime>
  <Words>265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Oriel</vt:lpstr>
      <vt:lpstr>Аерозагадување-загадување на воздух</vt:lpstr>
      <vt:lpstr>1.Дефинирање на поимот</vt:lpstr>
      <vt:lpstr>2. Класификација на загадувачи</vt:lpstr>
      <vt:lpstr>3. Извори на загадување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Аерозагадување-загадување на воздух</dc:title>
  <dc:creator>VaskaStojanovska</dc:creator>
  <cp:lastModifiedBy>VaskaStojanovska</cp:lastModifiedBy>
  <cp:revision>5</cp:revision>
  <dcterms:created xsi:type="dcterms:W3CDTF">2020-03-20T18:34:00Z</dcterms:created>
  <dcterms:modified xsi:type="dcterms:W3CDTF">2020-03-20T19:19:00Z</dcterms:modified>
</cp:coreProperties>
</file>