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sz="2800" dirty="0" smtClean="0"/>
              <a:t>АРОМАТИЧНИ ВОДИ,МИКСТУРИ,ИНХАЛАЦИИ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smtClean="0"/>
              <a:t>ИЗРАБОТИЛ-Јасмина николовска</a:t>
            </a:r>
            <a:endParaRPr lang="mk-MK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92"/>
    </mc:Choice>
    <mc:Fallback>
      <p:transition spd="slow" advTm="12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452717"/>
            <a:ext cx="9419769" cy="2187451"/>
          </a:xfrm>
        </p:spPr>
        <p:txBody>
          <a:bodyPr/>
          <a:lstStyle/>
          <a:p>
            <a:r>
              <a:rPr lang="mk-MK" sz="1800" dirty="0" smtClean="0"/>
              <a:t>Ароматичните води </a:t>
            </a:r>
            <a:r>
              <a:rPr lang="en-US" sz="1800" dirty="0" smtClean="0"/>
              <a:t>(Aqua </a:t>
            </a:r>
            <a:r>
              <a:rPr lang="en-US" sz="1800" dirty="0" err="1" smtClean="0"/>
              <a:t>aromaticae</a:t>
            </a:r>
            <a:r>
              <a:rPr lang="en-US" sz="1800" dirty="0" smtClean="0"/>
              <a:t>) </a:t>
            </a:r>
            <a:r>
              <a:rPr lang="mk-MK" sz="1800" dirty="0" smtClean="0"/>
              <a:t>се раствори на етерни масла или други ароматични супстанции во вода. Тие се бистри, безбојни, со својствен мирис и вкус.Тие се чиваат само 3 месеци, во темни и добро затвоени шишиња на ладно. За внатрешна употреба се коригенси на вкусот, но и карминативи (анисова вода), стомахици (вода од нане). Надворешно при инфекции со антибактериско и дезодорирачко дејство се употребуваат ароматичните води на камилицата, тимјанот, нането во вид на облоги и за плакнење</a:t>
            </a:r>
            <a:br>
              <a:rPr lang="mk-MK" sz="1800" dirty="0" smtClean="0"/>
            </a:br>
            <a:endParaRPr lang="mk-MK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7" y="2833351"/>
            <a:ext cx="4729341" cy="32605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77" y="3583344"/>
            <a:ext cx="2905125" cy="15716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19"/>
    </mc:Choice>
    <mc:Fallback>
      <p:transition spd="slow" advTm="45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dirty="0" smtClean="0"/>
              <a:t>Се изработуваат такашто етерното масло се раствора во малку етанол и се меша во шише заедно со свежо провриена и оладена вода на 35-40 степени целзиусови. Се остава да отстои 24 часа со повремено мешање. Потоа растворот се филтрира и се избиструва ако е потребно со талк.</a:t>
            </a: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9" y="3078051"/>
            <a:ext cx="2800671" cy="36339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08" y="2678805"/>
            <a:ext cx="6286053" cy="377994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28"/>
    </mc:Choice>
    <mc:Fallback>
      <p:transition spd="slow" advTm="52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400" dirty="0" smtClean="0"/>
              <a:t>Микстурите (</a:t>
            </a:r>
            <a:r>
              <a:rPr lang="en-US" sz="1400" dirty="0" err="1" smtClean="0"/>
              <a:t>Mixturae</a:t>
            </a:r>
            <a:r>
              <a:rPr lang="en-US" sz="1400" dirty="0" smtClean="0"/>
              <a:t>) </a:t>
            </a:r>
            <a:r>
              <a:rPr lang="mk-MK" sz="1400" dirty="0" smtClean="0"/>
              <a:t>се водени раствори на повеќе лековити супстанции, раствори на лековити супстанции во течни лековити препарати и смеси на течни лековити препарати. Ако микстурата содржи лековити супстанции со различна растворливост, тогаш тие се раствораат посебно, па потоа се мешаат. Микстурите се бистри а заматувањето не се отсранува со филтрирање, туку се издава со напомена, ПРЕД УПОТРЕБА ДА СЕ ПРОМЕША! Се препишуваат магистрално, а се дозираат на лажици и тоа за возрасни голема лажица, а за деца мала лажица.</a:t>
            </a:r>
            <a:endParaRPr lang="mk-MK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9" y="2439004"/>
            <a:ext cx="4195762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2061424"/>
            <a:ext cx="5551332" cy="457334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3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01"/>
    </mc:Choice>
    <mc:Fallback>
      <p:transition spd="slow" advTm="49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dirty="0" smtClean="0"/>
              <a:t>Многу експекторанти и седативи се примаат како микстури. На пример </a:t>
            </a:r>
            <a:r>
              <a:rPr lang="en-US" sz="1600" dirty="0" err="1" smtClean="0"/>
              <a:t>Mixtura</a:t>
            </a:r>
            <a:r>
              <a:rPr lang="en-US" sz="1600" dirty="0" smtClean="0"/>
              <a:t> </a:t>
            </a:r>
            <a:r>
              <a:rPr lang="en-US" sz="1600" dirty="0" err="1" smtClean="0"/>
              <a:t>expectorans</a:t>
            </a:r>
            <a:r>
              <a:rPr lang="en-US" sz="1600" dirty="0" smtClean="0"/>
              <a:t>,</a:t>
            </a:r>
            <a:r>
              <a:rPr lang="mk-MK" sz="1600" dirty="0" smtClean="0"/>
              <a:t>која содржи амониум хлорид и течен екстракт од сладок корен,</a:t>
            </a:r>
            <a:r>
              <a:rPr lang="en-US" sz="1600" dirty="0" smtClean="0"/>
              <a:t> </a:t>
            </a:r>
            <a:r>
              <a:rPr lang="en-US" sz="1600" dirty="0" err="1" smtClean="0"/>
              <a:t>Mixtura</a:t>
            </a:r>
            <a:r>
              <a:rPr lang="en-US" sz="1600" dirty="0" smtClean="0"/>
              <a:t> </a:t>
            </a:r>
            <a:r>
              <a:rPr lang="en-US" sz="1600" dirty="0" err="1" smtClean="0"/>
              <a:t>nervina</a:t>
            </a:r>
            <a:r>
              <a:rPr lang="mk-MK" sz="1600" dirty="0" smtClean="0"/>
              <a:t>, која содржи натриум барбитон, натриум хлорид, калциум хлорид, тинктура од валеријана и сируп од нане.</a:t>
            </a:r>
            <a:br>
              <a:rPr lang="mk-MK" sz="1600" dirty="0" smtClean="0"/>
            </a:b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78" y="2464762"/>
            <a:ext cx="2788388" cy="4195762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49"/>
    </mc:Choice>
    <mc:Fallback>
      <p:transition spd="slow" advTm="37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Инхалациите (</a:t>
            </a:r>
            <a:r>
              <a:rPr lang="en-US" dirty="0" err="1" smtClean="0"/>
              <a:t>Inhalationes</a:t>
            </a:r>
            <a:r>
              <a:rPr lang="en-US" dirty="0" smtClean="0"/>
              <a:t>) </a:t>
            </a:r>
            <a:r>
              <a:rPr lang="mk-MK" dirty="0" smtClean="0"/>
              <a:t>се препарати во облик на пареа, многу ситни капки или честици кои се внесуваат во дишните патишта заради локално или системско дејство.</a:t>
            </a:r>
          </a:p>
          <a:p>
            <a:r>
              <a:rPr lang="mk-MK" dirty="0" smtClean="0"/>
              <a:t>Тие можат да содржат антисептици, анестетици, адстрингенси, антиасматици, хемотерапевтици</a:t>
            </a:r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37"/>
    </mc:Choice>
    <mc:Fallback>
      <p:transition spd="slow" advTm="22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"/>
    </mc:Choice>
    <mc:Fallback>
      <p:transition spd="slow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323</Words>
  <Application>Microsoft Office PowerPoint</Application>
  <PresentationFormat>Widescreen</PresentationFormat>
  <Paragraphs>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АРОМАТИЧНИ ВОДИ,МИКСТУРИ,ИНХАЛАЦИИ</vt:lpstr>
      <vt:lpstr>Ароматичните води (Aqua aromaticae) се раствори на етерни масла или други ароматични супстанции во вода. Тие се бистри, безбојни, со својствен мирис и вкус.Тие се чиваат само 3 месеци, во темни и добро затвоени шишиња на ладно. За внатрешна употреба се коригенси на вкусот, но и карминативи (анисова вода), стомахици (вода од нане). Надворешно при инфекции со антибактериско и дезодорирачко дејство се употребуваат ароматичните води на камилицата, тимјанот, нането во вид на облоги и за плакнење </vt:lpstr>
      <vt:lpstr>Се изработуваат такашто етерното масло се раствора во малку етанол и се меша во шише заедно со свежо провриена и оладена вода на 35-40 степени целзиусови. Се остава да отстои 24 часа со повремено мешање. Потоа растворот се филтрира и се избиструва ако е потребно со талк.</vt:lpstr>
      <vt:lpstr>Микстурите (Mixturae) се водени раствори на повеќе лековити супстанции, раствори на лековити супстанции во течни лековити препарати и смеси на течни лековити препарати. Ако микстурата содржи лековити супстанции со различна растворливост, тогаш тие се раствораат посебно, па потоа се мешаат. Микстурите се бистри а заматувањето не се отсранува со филтрирање, туку се издава со напомена, ПРЕД УПОТРЕБА ДА СЕ ПРОМЕША! Се препишуваат магистрално, а се дозираат на лажици и тоа за возрасни голема лажица, а за деца мала лажица.</vt:lpstr>
      <vt:lpstr>Многу експекторанти и седативи се примаат како микстури. На пример Mixtura expectorans,која содржи амониум хлорид и течен екстракт од сладок корен, Mixtura nervina, која содржи натриум барбитон, натриум хлорид, калциум хлорид, тинктура од валеријана и сируп од нане.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АРОМАТИЧНИ ВОДИ,МИКСТУРИ,ИНХАЛАЦИИ</dc:title>
  <dc:creator>Com</dc:creator>
  <cp:lastModifiedBy>Com</cp:lastModifiedBy>
  <cp:revision>7</cp:revision>
  <dcterms:created xsi:type="dcterms:W3CDTF">2020-03-17T23:02:47Z</dcterms:created>
  <dcterms:modified xsi:type="dcterms:W3CDTF">2020-03-18T16:12:50Z</dcterms:modified>
</cp:coreProperties>
</file>