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/>
              <a:t>АПСОРПЦИЈА, ДИСТРИБУЦИЈА, МЕТАБОЛИЗАМ И ЕЛИМИНАЦИЈА НА ОТРОВИТЕ</a:t>
            </a:r>
            <a:endParaRPr lang="mk-MK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 smtClean="0"/>
              <a:t>Изработил- Јасмина Николовска</a:t>
            </a:r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9"/>
    </mc:Choice>
    <mc:Fallback>
      <p:transition spd="slow" advTm="8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Гломеруларна фитрација </a:t>
            </a:r>
            <a:r>
              <a:rPr lang="mk-MK" sz="1400" dirty="0" smtClean="0"/>
              <a:t>се одвива преку многу порозните зидови на гломеруларните капилари. Слободната фракција на супстанцијата поминува меѓу гломерулите и доаѓа до бубрежните тубули.</a:t>
            </a:r>
          </a:p>
          <a:p>
            <a:r>
              <a:rPr lang="mk-M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Тубуларна реапсорпција </a:t>
            </a:r>
            <a:r>
              <a:rPr lang="mk-MK" sz="1400" dirty="0" smtClean="0"/>
              <a:t>се одвива преку липидната мембрана на бубрежните каналчиња. Липосолубилните сусптанции дифундираат низ оваа мембрана и повторно се реапсорбираат во крвта поради што нивната елиминација е забавена. </a:t>
            </a:r>
          </a:p>
          <a:p>
            <a:r>
              <a:rPr lang="mk-M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Тубуларна секреција </a:t>
            </a:r>
            <a:r>
              <a:rPr lang="mk-MK" sz="1400" dirty="0"/>
              <a:t> </a:t>
            </a:r>
            <a:r>
              <a:rPr lang="mk-MK" sz="1400" dirty="0" smtClean="0"/>
              <a:t>е активен процес кој се одвива со преносен систем, а енергијата што се троши потекнува од метаболичките процеси.</a:t>
            </a:r>
            <a:endParaRPr lang="mk-M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31"/>
    </mc:Choice>
    <mc:Fallback>
      <p:transition spd="slow" advTm="29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400" dirty="0" smtClean="0"/>
              <a:t>АПСОРПЦИЈА ПРЕКУ ДИГЕСТИВЕН СИСТЕМ – Најчест облик  на навлегување на отровите. Тие можат лесно да се апсорбираат низ слузницата на устата и хранопроводот. Во желудникот може да се апсорбира алкохолот како и салицилатите. Отровите главно, се апсорбираат во тенкото црево. Апсорбираните отрови од дигестивниот систем доаѓаат во црниот дроб, каде се подложни на детоксикација и метаболизам.</a:t>
            </a:r>
            <a:endParaRPr lang="mk-MK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47" y="2816180"/>
            <a:ext cx="2858701" cy="377825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25"/>
    </mc:Choice>
    <mc:Fallback>
      <p:transition spd="slow" advTm="3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1600" dirty="0" smtClean="0"/>
              <a:t>АПСОРПЦИЈА ПРЕКУ РЕСПИРАТОРЕН СИСТЕМ- </a:t>
            </a:r>
            <a:r>
              <a:rPr lang="mk-MK" sz="1400" dirty="0" smtClean="0"/>
              <a:t>се внесуваат гасовитите отрови (јаглероден моноксид, цијанводород, сулфурводород, сулфурен диоксид и др.) На овој начин отровот најлесно доаѓа преку крвта до клетките на ткивата и затоа овие труења се наопасни. Апсорпцијата преку белите дробови се одвива преку тенката алвеоларна мембрана на алвеолите. Апсорпцијата ореку белите дробови е добра бидејќи алвеолите имаат голема површина (70 м2) и белите добови се добро васкуларизирани.</a:t>
            </a:r>
            <a:br>
              <a:rPr lang="mk-MK" sz="1400" dirty="0" smtClean="0"/>
            </a:br>
            <a:endParaRPr lang="mk-MK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11" y="2687392"/>
            <a:ext cx="2583736" cy="377825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54"/>
    </mc:Choice>
    <mc:Fallback>
      <p:transition spd="slow" advTm="39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400" dirty="0" smtClean="0"/>
              <a:t>АПСОРПЦИЈА ПРЕКУ КОЖА И СЛУЗОКОЖА- преку кожата можат да се апсорбираат само липосолубилните отрови а  неповредената кожа претставува природна бариера за хидросолубилните отрови. Оваа бариера може да ја поминат-алкохолот, хексанот, ацетонот, хлороформ, јаглерод-тетрахлорид. Фоликулите на влакната, порите на потните и лојните жлезди се поволен пат за навлегување на отровите.</a:t>
            </a:r>
            <a:endParaRPr lang="mk-MK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25" y="2370137"/>
            <a:ext cx="5286375" cy="33051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3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86"/>
    </mc:Choice>
    <mc:Fallback>
      <p:transition spd="slow" advTm="50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400" dirty="0" smtClean="0"/>
              <a:t>ДИСТРИБУЦИЈА НА ОТРОВИТЕ-ПОСЛЕ РЕСОРПЦИЈАТА ИЛИ ИНТРАВЕНСКА АПЛИКАЦИЈА СУПСТАНЦИИТЕ СЕ ДИСТРИБУИРААТ ВО КРВТА, А ПОТОА СЕ РАЗНЕСУВААТ ДО ТКИВАТА И ОРГАНИТЕ КАДЕ ШТО ТРЕБА ДА ДЕЛУВААТ.</a:t>
            </a:r>
            <a:endParaRPr lang="mk-MK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45" y="2674669"/>
            <a:ext cx="2133600" cy="2133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869932"/>
            <a:ext cx="2619375" cy="17430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9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48"/>
    </mc:Choice>
    <mc:Fallback>
      <p:transition spd="slow" advTm="16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k-MK" sz="1400" dirty="0" smtClean="0"/>
              <a:t>ВИДОВИ ДИСТИБУЦИЈА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400" dirty="0" smtClean="0"/>
              <a:t>ДИСТРИБУЦИЈА ВО КРВТА- единствено слободниот облик на супстанцијата во крвта може да дифундира низ капиларната мембрана и да премине во ткивата и органите, а преминот се одвива се додека не се изедначи концентрацијата од двете страни на мемебраната.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400" dirty="0" smtClean="0"/>
              <a:t>ДИСТРИБУЦИЈА ВО ТКИВАТА-слободните молекули дифундиратт од плазмата во ткивните течности се додека не се изедначи концентрацијата од двете страни на капиларниот зид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400" dirty="0" smtClean="0"/>
              <a:t>ДИСТРИБИЦИЈА КРВ-МОЗОК –за да се дистрибуира супстанцијата во мозокот покрај капиларната мембрана треба да ја премине и крвно-мозочната бариера. Оваа бариера ја поминуваат само липосолубилните супстанции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400" dirty="0" smtClean="0"/>
              <a:t>ДИСТРИБУЦИЈА ВО ПЛОДОТ-поголем дел од супстанциите можат да ја преминат плацентата на мајката и неповолно да влијаат врз плодот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400" dirty="0" smtClean="0"/>
              <a:t>ДЕПОНИРАЊЕ НА ОТРОВИТЕ-најголем дел од отровите се депонираат во црниот дроб</a:t>
            </a:r>
          </a:p>
          <a:p>
            <a:pPr>
              <a:buFont typeface="Wingdings" panose="05000000000000000000" pitchFamily="2" charset="2"/>
              <a:buChar char="Ø"/>
            </a:pPr>
            <a:endParaRPr lang="mk-MK" sz="1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911"/>
    </mc:Choice>
    <mc:Fallback>
      <p:transition spd="slow" advTm="12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1400" dirty="0" smtClean="0"/>
              <a:t>МЕТАБОЛИЗАМ НА ОТРОВИТЕ- повеќето супстанции во организмот хемиски се менуваат во облик на еден или повеќе метаболити. Овај процес се нарекува </a:t>
            </a:r>
            <a:r>
              <a:rPr lang="mk-MK" sz="1400" b="1" dirty="0" smtClean="0"/>
              <a:t>МЕТАБОЛИЗАМ. </a:t>
            </a:r>
            <a:r>
              <a:rPr lang="mk-MK" sz="1400" dirty="0" smtClean="0"/>
              <a:t>Од биотрансформционите реакции зависи јачината и времетраењето на дејството на супстанциите. Оваа биотрансформација се одвива во две фази под дејство на ензимите од црниот дроб. </a:t>
            </a:r>
            <a:r>
              <a:rPr lang="mk-MK" sz="1400" b="1" dirty="0" smtClean="0"/>
              <a:t>1 фаза- </a:t>
            </a:r>
            <a:r>
              <a:rPr lang="mk-MK" sz="1400" dirty="0" smtClean="0"/>
              <a:t>се одвива оксидација,редукција и хидролиза и </a:t>
            </a:r>
            <a:r>
              <a:rPr lang="mk-MK" sz="1400" b="1" dirty="0" smtClean="0"/>
              <a:t>2 фаза-</a:t>
            </a:r>
            <a:r>
              <a:rPr lang="mk-MK" sz="1400" dirty="0" smtClean="0"/>
              <a:t>реакција на коњугација. Под дејство на биотрансформацијата може да се случи </a:t>
            </a:r>
            <a:r>
              <a:rPr lang="mk-MK" sz="1400" b="1" dirty="0" smtClean="0"/>
              <a:t>1. инактивација  или 2. биоактивација</a:t>
            </a:r>
            <a:endParaRPr lang="mk-MK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56" y="3176789"/>
            <a:ext cx="2833687" cy="377825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075"/>
    </mc:Choice>
    <mc:Fallback>
      <p:transition spd="slow" advTm="15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1400" dirty="0" smtClean="0"/>
              <a:t>ЕЛИМИНАЦИЈА НА ОТРОВИТЕ- отровите од организмот се излачуваат првенствено преку </a:t>
            </a:r>
            <a:r>
              <a:rPr lang="mk-MK" sz="1400" b="1" dirty="0" smtClean="0"/>
              <a:t>бубрезите </a:t>
            </a:r>
            <a:r>
              <a:rPr lang="mk-MK" sz="1400" dirty="0" smtClean="0"/>
              <a:t>а притоа учествуваат три механизми</a:t>
            </a:r>
            <a:br>
              <a:rPr lang="mk-MK" sz="1400" dirty="0" smtClean="0"/>
            </a:br>
            <a:r>
              <a:rPr lang="mk-MK" sz="1400" b="1" dirty="0" smtClean="0"/>
              <a:t>1. гломеруларна филтрација</a:t>
            </a:r>
            <a:br>
              <a:rPr lang="mk-MK" sz="1400" b="1" dirty="0" smtClean="0"/>
            </a:br>
            <a:r>
              <a:rPr lang="mk-MK" sz="1400" b="1" dirty="0" smtClean="0"/>
              <a:t>2. тубуларна ресорпција</a:t>
            </a:r>
            <a:br>
              <a:rPr lang="mk-MK" sz="1400" b="1" dirty="0" smtClean="0"/>
            </a:br>
            <a:r>
              <a:rPr lang="mk-MK" sz="1400" b="1" dirty="0" smtClean="0"/>
              <a:t>3. тубуларна секреција</a:t>
            </a:r>
            <a:r>
              <a:rPr lang="mk-MK" sz="1400" dirty="0" smtClean="0"/>
              <a:t/>
            </a:r>
            <a:br>
              <a:rPr lang="mk-MK" sz="1400" dirty="0" smtClean="0"/>
            </a:br>
            <a:r>
              <a:rPr lang="mk-MK" sz="1400" dirty="0" smtClean="0"/>
              <a:t/>
            </a:r>
            <a:br>
              <a:rPr lang="mk-MK" sz="1400" dirty="0" smtClean="0"/>
            </a:br>
            <a:endParaRPr lang="mk-MK" sz="1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206838"/>
            <a:ext cx="3445076" cy="22119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98" y="2284012"/>
            <a:ext cx="4804222" cy="40576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37"/>
    </mc:Choice>
    <mc:Fallback>
      <p:transition spd="slow" advTm="27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800" dirty="0" smtClean="0"/>
              <a:t>ПРАШАЊА КОИ ТРЕБА ДА СЕ ОДГОВОРАТ ВО ТЕТРАТКАТА</a:t>
            </a:r>
            <a:br>
              <a:rPr lang="mk-MK" sz="1800" dirty="0" smtClean="0"/>
            </a:br>
            <a:endParaRPr lang="mk-MK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mk-MK" dirty="0" smtClean="0"/>
              <a:t>Објасни го механизмот на ресорпција на хидросолубилните и липосолубилните отрови преку клеточната мемебрана</a:t>
            </a:r>
          </a:p>
          <a:p>
            <a:pPr>
              <a:buFont typeface="+mj-lt"/>
              <a:buAutoNum type="arabicParenR"/>
            </a:pPr>
            <a:r>
              <a:rPr lang="mk-MK" dirty="0" smtClean="0"/>
              <a:t>Што претставува токсикокинетика а што токсикодинамика?</a:t>
            </a:r>
          </a:p>
          <a:p>
            <a:pPr>
              <a:buFont typeface="+mj-lt"/>
              <a:buAutoNum type="arabicParenR"/>
            </a:pPr>
            <a:r>
              <a:rPr lang="mk-MK" dirty="0" smtClean="0"/>
              <a:t>Кој </a:t>
            </a:r>
            <a:r>
              <a:rPr lang="mk-MK" smtClean="0"/>
              <a:t>е најопасен </a:t>
            </a:r>
            <a:r>
              <a:rPr lang="mk-MK" dirty="0" smtClean="0"/>
              <a:t>вид на апсорпција на отровите?</a:t>
            </a:r>
          </a:p>
          <a:p>
            <a:pPr>
              <a:buFont typeface="+mj-lt"/>
              <a:buAutoNum type="arabicParenR"/>
            </a:pPr>
            <a:r>
              <a:rPr lang="mk-MK" dirty="0" smtClean="0"/>
              <a:t>Објасни ја апсорпцијата на отровите преку респираторен пат</a:t>
            </a:r>
          </a:p>
          <a:p>
            <a:pPr>
              <a:buFont typeface="+mj-lt"/>
              <a:buAutoNum type="arabicParenR"/>
            </a:pPr>
            <a:r>
              <a:rPr lang="mk-MK" dirty="0" smtClean="0"/>
              <a:t>Како се дистрибуираат отровите преку крвта</a:t>
            </a:r>
          </a:p>
          <a:p>
            <a:pPr>
              <a:buFont typeface="+mj-lt"/>
              <a:buAutoNum type="arabicParenR"/>
            </a:pPr>
            <a:r>
              <a:rPr lang="mk-MK" dirty="0" smtClean="0"/>
              <a:t>Што е метаболизам и како се одвива?</a:t>
            </a:r>
          </a:p>
          <a:p>
            <a:pPr>
              <a:buFont typeface="+mj-lt"/>
              <a:buAutoNum type="arabicParenR"/>
            </a:pPr>
            <a:r>
              <a:rPr lang="mk-MK" dirty="0" smtClean="0"/>
              <a:t>Во кои фази се одвива елиминацијата на отровите?</a:t>
            </a:r>
          </a:p>
          <a:p>
            <a:pPr>
              <a:buFont typeface="+mj-lt"/>
              <a:buAutoNum type="arabicParenR"/>
            </a:pPr>
            <a:r>
              <a:rPr lang="mk-MK" dirty="0" smtClean="0"/>
              <a:t>Како се метаболира метанолот?</a:t>
            </a:r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1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"/>
    </mc:Choice>
    <mc:Fallback>
      <p:transition spd="slow" advTm="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601</Words>
  <Application>Microsoft Office PowerPoint</Application>
  <PresentationFormat>Widescreen</PresentationFormat>
  <Paragraphs>26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Wisp</vt:lpstr>
      <vt:lpstr>АПСОРПЦИЈА, ДИСТРИБУЦИЈА, МЕТАБОЛИЗАМ И ЕЛИМИНАЦИЈА НА ОТРОВИТЕ</vt:lpstr>
      <vt:lpstr>АПСОРПЦИЈА ПРЕКУ ДИГЕСТИВЕН СИСТЕМ – Најчест облик  на навлегување на отровите. Тие можат лесно да се апсорбираат низ слузницата на устата и хранопроводот. Во желудникот може да се апсорбира алкохолот како и салицилатите. Отровите главно, се апсорбираат во тенкото црево. Апсорбираните отрови од дигестивниот систем доаѓаат во црниот дроб, каде се подложни на детоксикација и метаболизам.</vt:lpstr>
      <vt:lpstr>АПСОРПЦИЈА ПРЕКУ РЕСПИРАТОРЕН СИСТЕМ- се внесуваат гасовитите отрови (јаглероден моноксид, цијанводород, сулфурводород, сулфурен диоксид и др.) На овој начин отровот најлесно доаѓа преку крвта до клетките на ткивата и затоа овие труења се наопасни. Апсорпцијата преку белите дробови се одвива преку тенката алвеоларна мембрана на алвеолите. Апсорпцијата ореку белите дробови е добра бидејќи алвеолите имаат голема површина (70 м2) и белите добови се добро васкуларизирани. </vt:lpstr>
      <vt:lpstr>АПСОРПЦИЈА ПРЕКУ КОЖА И СЛУЗОКОЖА- преку кожата можат да се апсорбираат само липосолубилните отрови а  неповредената кожа претставува природна бариера за хидросолубилните отрови. Оваа бариера може да ја поминат-алкохолот, хексанот, ацетонот, хлороформ, јаглерод-тетрахлорид. Фоликулите на влакната, порите на потните и лојните жлезди се поволен пат за навлегување на отровите.</vt:lpstr>
      <vt:lpstr>ДИСТРИБУЦИЈА НА ОТРОВИТЕ-ПОСЛЕ РЕСОРПЦИЈАТА ИЛИ ИНТРАВЕНСКА АПЛИКАЦИЈА СУПСТАНЦИИТЕ СЕ ДИСТРИБУИРААТ ВО КРВТА, А ПОТОА СЕ РАЗНЕСУВААТ ДО ТКИВАТА И ОРГАНИТЕ КАДЕ ШТО ТРЕБА ДА ДЕЛУВААТ.</vt:lpstr>
      <vt:lpstr>PowerPoint Presentation</vt:lpstr>
      <vt:lpstr>МЕТАБОЛИЗАМ НА ОТРОВИТЕ- повеќето супстанции во организмот хемиски се менуваат во облик на еден или повеќе метаболити. Овај процес се нарекува МЕТАБОЛИЗАМ. Од биотрансформционите реакции зависи јачината и времетраењето на дејството на супстанциите. Оваа биотрансформација се одвива во две фази под дејство на ензимите од црниот дроб. 1 фаза- се одвива оксидација,редукција и хидролиза и 2 фаза-реакција на коњугација. Под дејство на биотрансформацијата може да се случи 1. инактивација  или 2. биоактивација</vt:lpstr>
      <vt:lpstr>ЕЛИМИНАЦИЈА НА ОТРОВИТЕ- отровите од организмот се излачуваат првенствено преку бубрезите а притоа учествуваат три механизми 1. гломеруларна филтрација 2. тубуларна ресорпција 3. тубуларна секреција  </vt:lpstr>
      <vt:lpstr>ПРАШАЊА КОИ ТРЕБА ДА СЕ ОДГОВОРАТ ВО ТЕТРАТКАТА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АПСОРПЦИЈА, ДИСТРИБУЦИЈА, МЕТАБОЛИЗАМ И ЕЛИМИНАЦИЈА НА ОТРОВИТЕ</dc:title>
  <dc:creator>Com</dc:creator>
  <cp:lastModifiedBy>Com</cp:lastModifiedBy>
  <cp:revision>8</cp:revision>
  <dcterms:created xsi:type="dcterms:W3CDTF">2020-03-24T14:19:48Z</dcterms:created>
  <dcterms:modified xsi:type="dcterms:W3CDTF">2020-03-24T15:55:43Z</dcterms:modified>
</cp:coreProperties>
</file>