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BC634A-4A48-478D-89D6-040E9799A5D8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1E0EFD-0BE9-4538-9BD7-AF6073DB39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686050"/>
          </a:xfrm>
        </p:spPr>
        <p:txBody>
          <a:bodyPr>
            <a:normAutofit/>
          </a:bodyPr>
          <a:lstStyle/>
          <a:p>
            <a:r>
              <a:rPr lang="mk-MK" sz="2800" b="1" i="1" dirty="0"/>
              <a:t>Übungen Perfekt</a:t>
            </a:r>
            <a:r>
              <a:rPr lang="mk-MK" sz="2800" dirty="0"/>
              <a:t> </a:t>
            </a:r>
            <a:r>
              <a:rPr lang="mk-MK" sz="2800" dirty="0" smtClean="0"/>
              <a:t/>
            </a:r>
            <a:br>
              <a:rPr lang="mk-MK" sz="2800" dirty="0" smtClean="0"/>
            </a:b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 smtClean="0"/>
              <a:t/>
            </a:r>
            <a:br>
              <a:rPr lang="mk-MK" sz="2800" dirty="0" smtClean="0"/>
            </a:br>
            <a:r>
              <a:rPr lang="mk-MK" sz="2800" dirty="0" smtClean="0"/>
              <a:t> </a:t>
            </a:r>
            <a:r>
              <a:rPr lang="mk-MK" sz="2800" dirty="0"/>
              <a:t>Вежби за перфект со помошен глагол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43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661400" cy="6553200"/>
          </a:xfrm>
        </p:spPr>
      </p:pic>
    </p:spTree>
    <p:extLst>
      <p:ext uri="{BB962C8B-B14F-4D97-AF65-F5344CB8AC3E}">
        <p14:creationId xmlns:p14="http://schemas.microsoft.com/office/powerpoint/2010/main" val="20222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08"/>
          <a:stretch/>
        </p:blipFill>
        <p:spPr>
          <a:xfrm>
            <a:off x="304800" y="304800"/>
            <a:ext cx="8610600" cy="6417969"/>
          </a:xfrm>
        </p:spPr>
      </p:pic>
    </p:spTree>
    <p:extLst>
      <p:ext uri="{BB962C8B-B14F-4D97-AF65-F5344CB8AC3E}">
        <p14:creationId xmlns:p14="http://schemas.microsoft.com/office/powerpoint/2010/main" val="357446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915400" cy="7162800"/>
          </a:xfrm>
        </p:spPr>
      </p:pic>
    </p:spTree>
    <p:extLst>
      <p:ext uri="{BB962C8B-B14F-4D97-AF65-F5344CB8AC3E}">
        <p14:creationId xmlns:p14="http://schemas.microsoft.com/office/powerpoint/2010/main" val="254767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4419600" cy="2777331"/>
          </a:xfrm>
        </p:spPr>
      </p:pic>
    </p:spTree>
    <p:extLst>
      <p:ext uri="{BB962C8B-B14F-4D97-AF65-F5344CB8AC3E}">
        <p14:creationId xmlns:p14="http://schemas.microsoft.com/office/powerpoint/2010/main" val="4087884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1763</TotalTime>
  <Words>2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Übungen Perfekt     Вежби за перфект со помошен глагол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Übungen Perfekt     Вежби за перфект со помошен глагол</dc:title>
  <dc:creator>IK</dc:creator>
  <cp:lastModifiedBy>IK</cp:lastModifiedBy>
  <cp:revision>3</cp:revision>
  <dcterms:created xsi:type="dcterms:W3CDTF">2020-03-19T11:29:11Z</dcterms:created>
  <dcterms:modified xsi:type="dcterms:W3CDTF">2020-03-20T16:53:02Z</dcterms:modified>
</cp:coreProperties>
</file>